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1" r:id="rId3"/>
    <p:sldId id="279" r:id="rId4"/>
    <p:sldId id="278" r:id="rId5"/>
    <p:sldId id="307" r:id="rId6"/>
    <p:sldId id="313" r:id="rId7"/>
    <p:sldId id="308" r:id="rId8"/>
    <p:sldId id="310" r:id="rId9"/>
    <p:sldId id="315" r:id="rId10"/>
    <p:sldId id="309" r:id="rId11"/>
    <p:sldId id="316" r:id="rId12"/>
    <p:sldId id="317" r:id="rId13"/>
    <p:sldId id="318" r:id="rId14"/>
    <p:sldId id="339" r:id="rId15"/>
    <p:sldId id="335" r:id="rId16"/>
    <p:sldId id="336" r:id="rId17"/>
    <p:sldId id="337" r:id="rId18"/>
    <p:sldId id="338" r:id="rId19"/>
    <p:sldId id="319" r:id="rId20"/>
    <p:sldId id="333" r:id="rId21"/>
    <p:sldId id="320" r:id="rId22"/>
    <p:sldId id="340" r:id="rId23"/>
    <p:sldId id="341" r:id="rId24"/>
    <p:sldId id="283" r:id="rId25"/>
    <p:sldId id="296" r:id="rId26"/>
    <p:sldId id="297" r:id="rId27"/>
    <p:sldId id="334" r:id="rId28"/>
    <p:sldId id="342" r:id="rId29"/>
  </p:sldIdLst>
  <p:sldSz cx="9906000" cy="6858000" type="A4"/>
  <p:notesSz cx="6797675" cy="9926638"/>
  <p:embeddedFontLst>
    <p:embeddedFont>
      <p:font typeface="나눔스퀘어" panose="020B0600000101010101" pitchFamily="50" charset="-127"/>
      <p:regular r:id="rId32"/>
    </p:embeddedFont>
    <p:embeddedFont>
      <p:font typeface="나눔스퀘어 Bold" panose="020B0600000101010101" pitchFamily="50" charset="-127"/>
      <p:bold r:id="rId33"/>
    </p:embeddedFont>
    <p:embeddedFont>
      <p:font typeface="나눔고딕 ExtraBold" panose="020D0904000000000000" pitchFamily="50" charset="-127"/>
      <p:bold r:id="rId34"/>
    </p:embeddedFont>
    <p:embeddedFont>
      <p:font typeface="나눔고딕" panose="020D0604000000000000" pitchFamily="50" charset="-127"/>
      <p:regular r:id="rId35"/>
      <p:bold r:id="rId36"/>
    </p:embeddedFont>
    <p:embeddedFont>
      <p:font typeface="이화체" panose="02000300000000000000" pitchFamily="2" charset="-127"/>
      <p:regular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나눔스퀘어라운드 Bold" panose="020B0600000101010101" charset="-127"/>
      <p:bold r:id="rId4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408F75"/>
    <a:srgbClr val="006A4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261" autoAdjust="0"/>
  </p:normalViewPr>
  <p:slideViewPr>
    <p:cSldViewPr>
      <p:cViewPr varScale="1">
        <p:scale>
          <a:sx n="111" d="100"/>
          <a:sy n="111" d="100"/>
        </p:scale>
        <p:origin x="52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F0B9F-4168-4826-98B2-5F19F82F86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C009616-0FC5-40EB-9283-D07BB9524E2D}">
      <dgm:prSet phldrT="[텍스트]" custT="1"/>
      <dgm:spPr/>
      <dgm:t>
        <a:bodyPr/>
        <a:lstStyle/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2A74FA87-03BC-41E9-8D04-EE058A3BB4CF}" type="parTrans" cxnId="{9C2017CF-F5A4-45EE-9695-827575754524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0A99CFC-B974-4AA6-B81C-CCC4ED6BF000}" type="sibTrans" cxnId="{9C2017CF-F5A4-45EE-9695-827575754524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EF4CDC4-3C01-470D-8E9B-5118D59E01DE}">
      <dgm:prSet phldrT="[텍스트]" custT="1"/>
      <dgm:spPr/>
      <dgm:t>
        <a:bodyPr/>
        <a:lstStyle/>
        <a:p>
          <a:pPr latinLnBrk="1"/>
          <a:r>
            <a:rPr lang="ko-KR" altLang="en-US" sz="1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필수</a:t>
          </a:r>
          <a:endParaRPr lang="en-US" altLang="ko-KR" sz="15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75D5F57-AD92-4875-989D-98E2B06E0FB6}" type="parTrans" cxnId="{4C7710B4-D827-41B0-B8FB-E0719823CCE1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EA76E6F-4774-47F1-8789-EA4C7EECCAD9}" type="sibTrans" cxnId="{4C7710B4-D827-41B0-B8FB-E0719823CCE1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0B6E804-8EAD-41E8-AD0B-E3F31ACB08F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Ⅰ</a:t>
          </a: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Ⅱ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70956E2-BD3B-47E6-8E82-16BED5112FA2}" type="parTrans" cxnId="{D58C88B2-14C9-401D-931A-CC75544ED73A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932E23A-C15E-4354-BC05-74BE233A4201}" type="sibTrans" cxnId="{D58C88B2-14C9-401D-931A-CC75544ED73A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5A0A421-93AD-4446-81A8-9BB5B14C243E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지역약국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ADB6B6F-DA68-440A-B589-D08F1D4F5ADA}" type="parTrans" cxnId="{95723E30-09F7-4223-9393-A1AA3691B89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CCC6303-6500-4AFE-AEA5-CA690DAD08AE}" type="sibTrans" cxnId="{95723E30-09F7-4223-9393-A1AA3691B89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D54FE71-B4B9-434D-B41C-5408E0D2C626}">
      <dgm:prSet phldrT="[텍스트]" custT="1"/>
      <dgm:spPr/>
      <dgm:t>
        <a:bodyPr/>
        <a:lstStyle/>
        <a:p>
          <a:pPr latinLnBrk="1"/>
          <a:r>
            <a:rPr lang="ko-KR" altLang="en-US" sz="1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</a:t>
          </a:r>
          <a:endParaRPr lang="en-US" altLang="ko-KR" sz="15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sz="15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62436343-A9AB-4904-996B-C719958B51B3}" type="parTrans" cxnId="{4DF40955-5043-43EC-9EA0-B82262E23939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510581D-8712-4895-8892-FE263A0EB664}" type="sibTrans" cxnId="{4DF40955-5043-43EC-9EA0-B82262E23939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4B47531-A8EC-4F3E-9AFB-57F3F28DE114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E3FE61F-5235-4A66-87B7-DA2AAF0CC491}" type="parTrans" cxnId="{06A9F202-340E-49D5-B031-782BF43B2B1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FDBC476-3EA2-49A8-AD1C-D35A492F9CD3}" type="sibTrans" cxnId="{06A9F202-340E-49D5-B031-782BF43B2B1A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98C5DBA-5973-472B-90EE-363924DCA4B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 및 의약품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행정실무실습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E40C054-23FD-46F8-86A3-152ADBC899DD}" type="parTrans" cxnId="{37DCCB19-BC83-405A-A331-01293E713284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07971B6-0E7B-4616-952F-A05D4C9E2948}" type="sibTrans" cxnId="{37DCCB19-BC83-405A-A331-01293E713284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3EEF287-C923-4B97-8D6C-076A563D1CFB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CCEEC98-B543-4BDE-8D0B-2F27CF082971}" type="parTrans" cxnId="{41E6EC17-3723-4D5D-A820-463D34B6143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E9D7912-2BB8-4272-A8C1-552E1582C538}" type="sibTrans" cxnId="{41E6EC17-3723-4D5D-A820-463D34B6143A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389CEAA-42A5-4B7A-AFED-C4B55F208308}">
      <dgm:prSet phldrT="[텍스트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연구</a:t>
          </a:r>
          <a:endParaRPr lang="en-US" altLang="ko-KR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atinLnBrk="1"/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FBB76C1-C2EF-4876-9E05-DB79A887528B}" type="parTrans" cxnId="{FC527187-9707-4205-91F4-53870897D12D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6EDA8395-FB42-471F-8155-03CAFB96673F}" type="sibTrans" cxnId="{FC527187-9707-4205-91F4-53870897D12D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FCC5B1C9-5E85-4CA3-8555-912DBC784471}" type="pres">
      <dgm:prSet presAssocID="{F8CF0B9F-4168-4826-98B2-5F19F82F86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7486DE-3A7E-4165-943A-CA7508A521D6}" type="pres">
      <dgm:prSet presAssocID="{AC009616-0FC5-40EB-9283-D07BB9524E2D}" presName="hierRoot1" presStyleCnt="0"/>
      <dgm:spPr/>
    </dgm:pt>
    <dgm:pt modelId="{44092AE6-28EE-4502-8CB5-B1AA226A83CD}" type="pres">
      <dgm:prSet presAssocID="{AC009616-0FC5-40EB-9283-D07BB9524E2D}" presName="composite" presStyleCnt="0"/>
      <dgm:spPr/>
    </dgm:pt>
    <dgm:pt modelId="{FCF7245F-4EDA-401D-8F1C-06408ECDBC47}" type="pres">
      <dgm:prSet presAssocID="{AC009616-0FC5-40EB-9283-D07BB9524E2D}" presName="background" presStyleLbl="node0" presStyleIdx="0" presStyleCnt="1"/>
      <dgm:spPr/>
    </dgm:pt>
    <dgm:pt modelId="{A3E5A65C-38A8-4E95-BA2A-3F6C975EDEDF}" type="pres">
      <dgm:prSet presAssocID="{AC009616-0FC5-40EB-9283-D07BB9524E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C40CFD-78F6-4F4C-9823-4AE3A632C16A}" type="pres">
      <dgm:prSet presAssocID="{AC009616-0FC5-40EB-9283-D07BB9524E2D}" presName="hierChild2" presStyleCnt="0"/>
      <dgm:spPr/>
    </dgm:pt>
    <dgm:pt modelId="{59A606F6-F038-4C12-AF6A-7C04A40D8485}" type="pres">
      <dgm:prSet presAssocID="{175D5F57-AD92-4875-989D-98E2B06E0FB6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565D6C7-2806-49CC-BB5B-52704E523B55}" type="pres">
      <dgm:prSet presAssocID="{CEF4CDC4-3C01-470D-8E9B-5118D59E01DE}" presName="hierRoot2" presStyleCnt="0"/>
      <dgm:spPr/>
    </dgm:pt>
    <dgm:pt modelId="{25E0488B-A2C9-4C99-ACF2-3A7BB881B45A}" type="pres">
      <dgm:prSet presAssocID="{CEF4CDC4-3C01-470D-8E9B-5118D59E01DE}" presName="composite2" presStyleCnt="0"/>
      <dgm:spPr/>
    </dgm:pt>
    <dgm:pt modelId="{432B5849-0C29-4209-BDF7-DC4454A0179E}" type="pres">
      <dgm:prSet presAssocID="{CEF4CDC4-3C01-470D-8E9B-5118D59E01DE}" presName="background2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06E224F-29E9-4D86-89A8-185DBA79942C}" type="pres">
      <dgm:prSet presAssocID="{CEF4CDC4-3C01-470D-8E9B-5118D59E01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B6339D-6354-4FAE-9CB2-F7887005C7B4}" type="pres">
      <dgm:prSet presAssocID="{CEF4CDC4-3C01-470D-8E9B-5118D59E01DE}" presName="hierChild3" presStyleCnt="0"/>
      <dgm:spPr/>
    </dgm:pt>
    <dgm:pt modelId="{772EA2ED-0B91-4101-9894-121DAFF4EF23}" type="pres">
      <dgm:prSet presAssocID="{870956E2-BD3B-47E6-8E82-16BED5112FA2}" presName="Name17" presStyleLbl="parChTrans1D3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673BF17D-AF85-4ADD-A4D8-E5604E638F98}" type="pres">
      <dgm:prSet presAssocID="{00B6E804-8EAD-41E8-AD0B-E3F31ACB08FC}" presName="hierRoot3" presStyleCnt="0"/>
      <dgm:spPr/>
    </dgm:pt>
    <dgm:pt modelId="{0714185B-558C-449D-9142-16A9CDE889A7}" type="pres">
      <dgm:prSet presAssocID="{00B6E804-8EAD-41E8-AD0B-E3F31ACB08FC}" presName="composite3" presStyleCnt="0"/>
      <dgm:spPr/>
    </dgm:pt>
    <dgm:pt modelId="{19F19C76-14A7-449C-BD3D-17B996AF98AF}" type="pres">
      <dgm:prSet presAssocID="{00B6E804-8EAD-41E8-AD0B-E3F31ACB08FC}" presName="background3" presStyleLbl="node3" presStyleIdx="0" presStyleCnt="6"/>
      <dgm:spPr/>
    </dgm:pt>
    <dgm:pt modelId="{A6F4B1B3-8016-484B-88F8-6DBCA27166E1}" type="pres">
      <dgm:prSet presAssocID="{00B6E804-8EAD-41E8-AD0B-E3F31ACB08FC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8ECF6A-26B6-4AB4-A7BB-ADEDEFD8B02A}" type="pres">
      <dgm:prSet presAssocID="{00B6E804-8EAD-41E8-AD0B-E3F31ACB08FC}" presName="hierChild4" presStyleCnt="0"/>
      <dgm:spPr/>
    </dgm:pt>
    <dgm:pt modelId="{A18A95BE-A33C-4ADF-BF1F-2D9476301C7A}" type="pres">
      <dgm:prSet presAssocID="{EADB6B6F-DA68-440A-B589-D08F1D4F5ADA}" presName="Name17" presStyleLbl="parChTrans1D3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E3E1BB4-7BF3-4E54-BF2E-7DE2873A493A}" type="pres">
      <dgm:prSet presAssocID="{E5A0A421-93AD-4446-81A8-9BB5B14C243E}" presName="hierRoot3" presStyleCnt="0"/>
      <dgm:spPr/>
    </dgm:pt>
    <dgm:pt modelId="{4A3B9CDB-E7F7-44D6-86E9-5742039915DC}" type="pres">
      <dgm:prSet presAssocID="{E5A0A421-93AD-4446-81A8-9BB5B14C243E}" presName="composite3" presStyleCnt="0"/>
      <dgm:spPr/>
    </dgm:pt>
    <dgm:pt modelId="{52FFEEB5-8FF2-4198-A403-C3827BC85B0C}" type="pres">
      <dgm:prSet presAssocID="{E5A0A421-93AD-4446-81A8-9BB5B14C243E}" presName="background3" presStyleLbl="node3" presStyleIdx="1" presStyleCnt="6"/>
      <dgm:spPr/>
    </dgm:pt>
    <dgm:pt modelId="{7FE15E5A-B26A-4E97-BB1B-8517FC6C334C}" type="pres">
      <dgm:prSet presAssocID="{E5A0A421-93AD-4446-81A8-9BB5B14C243E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1BC8A-0648-4445-808E-69A0FB089E15}" type="pres">
      <dgm:prSet presAssocID="{E5A0A421-93AD-4446-81A8-9BB5B14C243E}" presName="hierChild4" presStyleCnt="0"/>
      <dgm:spPr/>
    </dgm:pt>
    <dgm:pt modelId="{D761DFC2-D558-4F29-BC41-7FBC1B132295}" type="pres">
      <dgm:prSet presAssocID="{0E40C054-23FD-46F8-86A3-152ADBC899DD}" presName="Name17" presStyleLbl="parChTrans1D3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A8E0BFE-4FFA-4154-A2CF-E45DD0D29095}" type="pres">
      <dgm:prSet presAssocID="{998C5DBA-5973-472B-90EE-363924DCA4BB}" presName="hierRoot3" presStyleCnt="0"/>
      <dgm:spPr/>
    </dgm:pt>
    <dgm:pt modelId="{89C1B787-9DB2-4DC2-AF40-F218B0C49929}" type="pres">
      <dgm:prSet presAssocID="{998C5DBA-5973-472B-90EE-363924DCA4BB}" presName="composite3" presStyleCnt="0"/>
      <dgm:spPr/>
    </dgm:pt>
    <dgm:pt modelId="{49C88132-D36F-4ADA-94E8-BD5CADA93565}" type="pres">
      <dgm:prSet presAssocID="{998C5DBA-5973-472B-90EE-363924DCA4BB}" presName="background3" presStyleLbl="node3" presStyleIdx="2" presStyleCnt="6"/>
      <dgm:spPr/>
    </dgm:pt>
    <dgm:pt modelId="{A49AD34F-736E-41B4-9F79-7DDCA48D5FFA}" type="pres">
      <dgm:prSet presAssocID="{998C5DBA-5973-472B-90EE-363924DCA4B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2F0854-02D4-4B41-8966-32651EBC41AF}" type="pres">
      <dgm:prSet presAssocID="{998C5DBA-5973-472B-90EE-363924DCA4BB}" presName="hierChild4" presStyleCnt="0"/>
      <dgm:spPr/>
    </dgm:pt>
    <dgm:pt modelId="{53798481-8CFA-4AB6-99EF-B52631BFDEDB}" type="pres">
      <dgm:prSet presAssocID="{62436343-A9AB-4904-996B-C719958B51B3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75CC806-D725-4BE9-BF30-D7A0FDFCF839}" type="pres">
      <dgm:prSet presAssocID="{7D54FE71-B4B9-434D-B41C-5408E0D2C626}" presName="hierRoot2" presStyleCnt="0"/>
      <dgm:spPr/>
    </dgm:pt>
    <dgm:pt modelId="{E73CD64C-AD0B-473A-8631-25D26A7CCD7C}" type="pres">
      <dgm:prSet presAssocID="{7D54FE71-B4B9-434D-B41C-5408E0D2C626}" presName="composite2" presStyleCnt="0"/>
      <dgm:spPr/>
    </dgm:pt>
    <dgm:pt modelId="{B296B26D-ABC4-404A-8E5F-C7B53C2ADFBE}" type="pres">
      <dgm:prSet presAssocID="{7D54FE71-B4B9-434D-B41C-5408E0D2C626}" presName="background2" presStyleLbl="node2" presStyleIdx="1" presStyleCnt="2"/>
      <dgm:spPr/>
    </dgm:pt>
    <dgm:pt modelId="{F6437284-C070-4068-AA09-3FBBD26907A6}" type="pres">
      <dgm:prSet presAssocID="{7D54FE71-B4B9-434D-B41C-5408E0D2C62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F1A5B6-1BD3-44B0-9B88-2B9E4E59A32F}" type="pres">
      <dgm:prSet presAssocID="{7D54FE71-B4B9-434D-B41C-5408E0D2C626}" presName="hierChild3" presStyleCnt="0"/>
      <dgm:spPr/>
    </dgm:pt>
    <dgm:pt modelId="{3DC84864-758D-44D8-83D5-FAE20E2D701C}" type="pres">
      <dgm:prSet presAssocID="{AE3FE61F-5235-4A66-87B7-DA2AAF0CC491}" presName="Name17" presStyleLbl="parChTrans1D3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9AD71B94-92FC-4F46-9B06-CEE08F20BF16}" type="pres">
      <dgm:prSet presAssocID="{E4B47531-A8EC-4F3E-9AFB-57F3F28DE114}" presName="hierRoot3" presStyleCnt="0"/>
      <dgm:spPr/>
    </dgm:pt>
    <dgm:pt modelId="{4FA255A2-3EB4-4904-971C-75CE34837772}" type="pres">
      <dgm:prSet presAssocID="{E4B47531-A8EC-4F3E-9AFB-57F3F28DE114}" presName="composite3" presStyleCnt="0"/>
      <dgm:spPr/>
    </dgm:pt>
    <dgm:pt modelId="{9AA4B4BD-4065-4DC0-B844-0F7B63415E95}" type="pres">
      <dgm:prSet presAssocID="{E4B47531-A8EC-4F3E-9AFB-57F3F28DE114}" presName="background3" presStyleLbl="node3" presStyleIdx="3" presStyleCnt="6"/>
      <dgm:spPr>
        <a:solidFill>
          <a:schemeClr val="accent5">
            <a:lumMod val="75000"/>
          </a:schemeClr>
        </a:solidFill>
      </dgm:spPr>
    </dgm:pt>
    <dgm:pt modelId="{E6DE6EBF-3619-40F7-99A9-9FBEAA119A6C}" type="pres">
      <dgm:prSet presAssocID="{E4B47531-A8EC-4F3E-9AFB-57F3F28DE114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33FF4A-37AF-4639-8ADC-5079405095C0}" type="pres">
      <dgm:prSet presAssocID="{E4B47531-A8EC-4F3E-9AFB-57F3F28DE114}" presName="hierChild4" presStyleCnt="0"/>
      <dgm:spPr/>
    </dgm:pt>
    <dgm:pt modelId="{0A5871F4-7E31-40C1-BE14-D80BA4F32C78}" type="pres">
      <dgm:prSet presAssocID="{ACCEEC98-B543-4BDE-8D0B-2F27CF082971}" presName="Name17" presStyleLbl="parChTrans1D3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483A3AFB-FC16-445C-8CAD-E39ABBD2820D}" type="pres">
      <dgm:prSet presAssocID="{D3EEF287-C923-4B97-8D6C-076A563D1CFB}" presName="hierRoot3" presStyleCnt="0"/>
      <dgm:spPr/>
    </dgm:pt>
    <dgm:pt modelId="{58827C18-2A6D-456C-9848-708DA8F88231}" type="pres">
      <dgm:prSet presAssocID="{D3EEF287-C923-4B97-8D6C-076A563D1CFB}" presName="composite3" presStyleCnt="0"/>
      <dgm:spPr/>
    </dgm:pt>
    <dgm:pt modelId="{EADB0DED-7AA5-4CA6-9988-01D31FA7781D}" type="pres">
      <dgm:prSet presAssocID="{D3EEF287-C923-4B97-8D6C-076A563D1CFB}" presName="background3" presStyleLbl="node3" presStyleIdx="4" presStyleCnt="6"/>
      <dgm:spPr>
        <a:solidFill>
          <a:schemeClr val="accent5">
            <a:lumMod val="75000"/>
          </a:schemeClr>
        </a:solidFill>
      </dgm:spPr>
    </dgm:pt>
    <dgm:pt modelId="{9DC12557-0EBB-42BC-952C-393F5CEE76ED}" type="pres">
      <dgm:prSet presAssocID="{D3EEF287-C923-4B97-8D6C-076A563D1CF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85EF35-DEA0-4B78-9A1F-E8E437F1AA20}" type="pres">
      <dgm:prSet presAssocID="{D3EEF287-C923-4B97-8D6C-076A563D1CFB}" presName="hierChild4" presStyleCnt="0"/>
      <dgm:spPr/>
    </dgm:pt>
    <dgm:pt modelId="{ECDA9AF2-3C82-4177-974C-12A118BCEEC0}" type="pres">
      <dgm:prSet presAssocID="{4FBB76C1-C2EF-4876-9E05-DB79A887528B}" presName="Name17" presStyleLbl="parChTrans1D3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CF54BC2B-7031-4BDD-8709-62F15EA371C3}" type="pres">
      <dgm:prSet presAssocID="{A389CEAA-42A5-4B7A-AFED-C4B55F208308}" presName="hierRoot3" presStyleCnt="0"/>
      <dgm:spPr/>
    </dgm:pt>
    <dgm:pt modelId="{80A04CC8-B900-4FEB-901A-0372D3B27865}" type="pres">
      <dgm:prSet presAssocID="{A389CEAA-42A5-4B7A-AFED-C4B55F208308}" presName="composite3" presStyleCnt="0"/>
      <dgm:spPr/>
    </dgm:pt>
    <dgm:pt modelId="{024C66C0-0A44-4CCD-AE57-AF876FD7DC75}" type="pres">
      <dgm:prSet presAssocID="{A389CEAA-42A5-4B7A-AFED-C4B55F208308}" presName="background3" presStyleLbl="node3" presStyleIdx="5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5E28A9F6-743F-4865-9D12-46778310D57C}" type="pres">
      <dgm:prSet presAssocID="{A389CEAA-42A5-4B7A-AFED-C4B55F208308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6EE4E1-1FCF-40D8-A5C1-AB9CB5288BA1}" type="pres">
      <dgm:prSet presAssocID="{A389CEAA-42A5-4B7A-AFED-C4B55F208308}" presName="hierChild4" presStyleCnt="0"/>
      <dgm:spPr/>
    </dgm:pt>
  </dgm:ptLst>
  <dgm:cxnLst>
    <dgm:cxn modelId="{1DE07A26-FC0E-4C34-BF37-E46AAE249E27}" type="presOf" srcId="{998C5DBA-5973-472B-90EE-363924DCA4BB}" destId="{A49AD34F-736E-41B4-9F79-7DDCA48D5FFA}" srcOrd="0" destOrd="0" presId="urn:microsoft.com/office/officeart/2005/8/layout/hierarchy1"/>
    <dgm:cxn modelId="{4C7710B4-D827-41B0-B8FB-E0719823CCE1}" srcId="{AC009616-0FC5-40EB-9283-D07BB9524E2D}" destId="{CEF4CDC4-3C01-470D-8E9B-5118D59E01DE}" srcOrd="0" destOrd="0" parTransId="{175D5F57-AD92-4875-989D-98E2B06E0FB6}" sibTransId="{EEA76E6F-4774-47F1-8789-EA4C7EECCAD9}"/>
    <dgm:cxn modelId="{0C761C57-11D1-406A-A839-F14FE3472B59}" type="presOf" srcId="{A389CEAA-42A5-4B7A-AFED-C4B55F208308}" destId="{5E28A9F6-743F-4865-9D12-46778310D57C}" srcOrd="0" destOrd="0" presId="urn:microsoft.com/office/officeart/2005/8/layout/hierarchy1"/>
    <dgm:cxn modelId="{FC527187-9707-4205-91F4-53870897D12D}" srcId="{7D54FE71-B4B9-434D-B41C-5408E0D2C626}" destId="{A389CEAA-42A5-4B7A-AFED-C4B55F208308}" srcOrd="2" destOrd="0" parTransId="{4FBB76C1-C2EF-4876-9E05-DB79A887528B}" sibTransId="{6EDA8395-FB42-471F-8155-03CAFB96673F}"/>
    <dgm:cxn modelId="{2A483F0C-4158-4545-AF79-BADE4FFDA567}" type="presOf" srcId="{D3EEF287-C923-4B97-8D6C-076A563D1CFB}" destId="{9DC12557-0EBB-42BC-952C-393F5CEE76ED}" srcOrd="0" destOrd="0" presId="urn:microsoft.com/office/officeart/2005/8/layout/hierarchy1"/>
    <dgm:cxn modelId="{5211DCC1-FB1D-4F7E-BDEC-6B7B535652B3}" type="presOf" srcId="{62436343-A9AB-4904-996B-C719958B51B3}" destId="{53798481-8CFA-4AB6-99EF-B52631BFDEDB}" srcOrd="0" destOrd="0" presId="urn:microsoft.com/office/officeart/2005/8/layout/hierarchy1"/>
    <dgm:cxn modelId="{272BAB0A-FB91-4078-97F4-8DEB17DDEEEF}" type="presOf" srcId="{ACCEEC98-B543-4BDE-8D0B-2F27CF082971}" destId="{0A5871F4-7E31-40C1-BE14-D80BA4F32C78}" srcOrd="0" destOrd="0" presId="urn:microsoft.com/office/officeart/2005/8/layout/hierarchy1"/>
    <dgm:cxn modelId="{7AECEC4A-D4C3-451E-8F00-6D6665A693F8}" type="presOf" srcId="{00B6E804-8EAD-41E8-AD0B-E3F31ACB08FC}" destId="{A6F4B1B3-8016-484B-88F8-6DBCA27166E1}" srcOrd="0" destOrd="0" presId="urn:microsoft.com/office/officeart/2005/8/layout/hierarchy1"/>
    <dgm:cxn modelId="{B1706813-1CA0-4E62-8D7E-9F7675D8F68A}" type="presOf" srcId="{7D54FE71-B4B9-434D-B41C-5408E0D2C626}" destId="{F6437284-C070-4068-AA09-3FBBD26907A6}" srcOrd="0" destOrd="0" presId="urn:microsoft.com/office/officeart/2005/8/layout/hierarchy1"/>
    <dgm:cxn modelId="{55CA2110-0FF4-4352-A6B6-07FC08D74F1E}" type="presOf" srcId="{AC009616-0FC5-40EB-9283-D07BB9524E2D}" destId="{A3E5A65C-38A8-4E95-BA2A-3F6C975EDEDF}" srcOrd="0" destOrd="0" presId="urn:microsoft.com/office/officeart/2005/8/layout/hierarchy1"/>
    <dgm:cxn modelId="{D45D07EC-60B9-4F68-A8C7-2931CB7B1233}" type="presOf" srcId="{AE3FE61F-5235-4A66-87B7-DA2AAF0CC491}" destId="{3DC84864-758D-44D8-83D5-FAE20E2D701C}" srcOrd="0" destOrd="0" presId="urn:microsoft.com/office/officeart/2005/8/layout/hierarchy1"/>
    <dgm:cxn modelId="{41E6EC17-3723-4D5D-A820-463D34B6143A}" srcId="{7D54FE71-B4B9-434D-B41C-5408E0D2C626}" destId="{D3EEF287-C923-4B97-8D6C-076A563D1CFB}" srcOrd="1" destOrd="0" parTransId="{ACCEEC98-B543-4BDE-8D0B-2F27CF082971}" sibTransId="{7E9D7912-2BB8-4272-A8C1-552E1582C538}"/>
    <dgm:cxn modelId="{76565FBC-DF37-4788-9C96-193F194E2FFC}" type="presOf" srcId="{175D5F57-AD92-4875-989D-98E2B06E0FB6}" destId="{59A606F6-F038-4C12-AF6A-7C04A40D8485}" srcOrd="0" destOrd="0" presId="urn:microsoft.com/office/officeart/2005/8/layout/hierarchy1"/>
    <dgm:cxn modelId="{DF78BF2A-3A82-487D-A5D3-C5C739520684}" type="presOf" srcId="{EADB6B6F-DA68-440A-B589-D08F1D4F5ADA}" destId="{A18A95BE-A33C-4ADF-BF1F-2D9476301C7A}" srcOrd="0" destOrd="0" presId="urn:microsoft.com/office/officeart/2005/8/layout/hierarchy1"/>
    <dgm:cxn modelId="{4A930253-3105-4CB1-8520-BFA738B6B6FC}" type="presOf" srcId="{4FBB76C1-C2EF-4876-9E05-DB79A887528B}" destId="{ECDA9AF2-3C82-4177-974C-12A118BCEEC0}" srcOrd="0" destOrd="0" presId="urn:microsoft.com/office/officeart/2005/8/layout/hierarchy1"/>
    <dgm:cxn modelId="{37DCCB19-BC83-405A-A331-01293E713284}" srcId="{CEF4CDC4-3C01-470D-8E9B-5118D59E01DE}" destId="{998C5DBA-5973-472B-90EE-363924DCA4BB}" srcOrd="2" destOrd="0" parTransId="{0E40C054-23FD-46F8-86A3-152ADBC899DD}" sibTransId="{007971B6-0E7B-4616-952F-A05D4C9E2948}"/>
    <dgm:cxn modelId="{5FD8963A-D0E1-4A4D-A2D5-B30A529EAA42}" type="presOf" srcId="{E5A0A421-93AD-4446-81A8-9BB5B14C243E}" destId="{7FE15E5A-B26A-4E97-BB1B-8517FC6C334C}" srcOrd="0" destOrd="0" presId="urn:microsoft.com/office/officeart/2005/8/layout/hierarchy1"/>
    <dgm:cxn modelId="{95723E30-09F7-4223-9393-A1AA3691B895}" srcId="{CEF4CDC4-3C01-470D-8E9B-5118D59E01DE}" destId="{E5A0A421-93AD-4446-81A8-9BB5B14C243E}" srcOrd="1" destOrd="0" parTransId="{EADB6B6F-DA68-440A-B589-D08F1D4F5ADA}" sibTransId="{BCCC6303-6500-4AFE-AEA5-CA690DAD08AE}"/>
    <dgm:cxn modelId="{BE95FA5F-BAFA-4EF8-85FC-5DC24F8243A5}" type="presOf" srcId="{F8CF0B9F-4168-4826-98B2-5F19F82F86EB}" destId="{FCC5B1C9-5E85-4CA3-8555-912DBC784471}" srcOrd="0" destOrd="0" presId="urn:microsoft.com/office/officeart/2005/8/layout/hierarchy1"/>
    <dgm:cxn modelId="{4DF40955-5043-43EC-9EA0-B82262E23939}" srcId="{AC009616-0FC5-40EB-9283-D07BB9524E2D}" destId="{7D54FE71-B4B9-434D-B41C-5408E0D2C626}" srcOrd="1" destOrd="0" parTransId="{62436343-A9AB-4904-996B-C719958B51B3}" sibTransId="{1510581D-8712-4895-8892-FE263A0EB664}"/>
    <dgm:cxn modelId="{D8017CAD-2AB7-4CD2-8AEB-775FD3E7E5F1}" type="presOf" srcId="{E4B47531-A8EC-4F3E-9AFB-57F3F28DE114}" destId="{E6DE6EBF-3619-40F7-99A9-9FBEAA119A6C}" srcOrd="0" destOrd="0" presId="urn:microsoft.com/office/officeart/2005/8/layout/hierarchy1"/>
    <dgm:cxn modelId="{06A9F202-340E-49D5-B031-782BF43B2B1A}" srcId="{7D54FE71-B4B9-434D-B41C-5408E0D2C626}" destId="{E4B47531-A8EC-4F3E-9AFB-57F3F28DE114}" srcOrd="0" destOrd="0" parTransId="{AE3FE61F-5235-4A66-87B7-DA2AAF0CC491}" sibTransId="{DFDBC476-3EA2-49A8-AD1C-D35A492F9CD3}"/>
    <dgm:cxn modelId="{9C2017CF-F5A4-45EE-9695-827575754524}" srcId="{F8CF0B9F-4168-4826-98B2-5F19F82F86EB}" destId="{AC009616-0FC5-40EB-9283-D07BB9524E2D}" srcOrd="0" destOrd="0" parTransId="{2A74FA87-03BC-41E9-8D04-EE058A3BB4CF}" sibTransId="{10A99CFC-B974-4AA6-B81C-CCC4ED6BF000}"/>
    <dgm:cxn modelId="{D58C88B2-14C9-401D-931A-CC75544ED73A}" srcId="{CEF4CDC4-3C01-470D-8E9B-5118D59E01DE}" destId="{00B6E804-8EAD-41E8-AD0B-E3F31ACB08FC}" srcOrd="0" destOrd="0" parTransId="{870956E2-BD3B-47E6-8E82-16BED5112FA2}" sibTransId="{4932E23A-C15E-4354-BC05-74BE233A4201}"/>
    <dgm:cxn modelId="{C85E9019-6ADA-48AD-B642-90D17C0E55FE}" type="presOf" srcId="{CEF4CDC4-3C01-470D-8E9B-5118D59E01DE}" destId="{106E224F-29E9-4D86-89A8-185DBA79942C}" srcOrd="0" destOrd="0" presId="urn:microsoft.com/office/officeart/2005/8/layout/hierarchy1"/>
    <dgm:cxn modelId="{0E03032C-060B-4EF8-854C-A32AD2796E03}" type="presOf" srcId="{0E40C054-23FD-46F8-86A3-152ADBC899DD}" destId="{D761DFC2-D558-4F29-BC41-7FBC1B132295}" srcOrd="0" destOrd="0" presId="urn:microsoft.com/office/officeart/2005/8/layout/hierarchy1"/>
    <dgm:cxn modelId="{B9181ACA-8697-4DEF-8281-E5A45DEF3E33}" type="presOf" srcId="{870956E2-BD3B-47E6-8E82-16BED5112FA2}" destId="{772EA2ED-0B91-4101-9894-121DAFF4EF23}" srcOrd="0" destOrd="0" presId="urn:microsoft.com/office/officeart/2005/8/layout/hierarchy1"/>
    <dgm:cxn modelId="{B1D4FF19-EA16-49FC-8980-9EE07430008F}" type="presParOf" srcId="{FCC5B1C9-5E85-4CA3-8555-912DBC784471}" destId="{2E7486DE-3A7E-4165-943A-CA7508A521D6}" srcOrd="0" destOrd="0" presId="urn:microsoft.com/office/officeart/2005/8/layout/hierarchy1"/>
    <dgm:cxn modelId="{48F126CC-0745-41DF-8E8B-4BF268E56353}" type="presParOf" srcId="{2E7486DE-3A7E-4165-943A-CA7508A521D6}" destId="{44092AE6-28EE-4502-8CB5-B1AA226A83CD}" srcOrd="0" destOrd="0" presId="urn:microsoft.com/office/officeart/2005/8/layout/hierarchy1"/>
    <dgm:cxn modelId="{8923438E-55F2-42B3-9C58-A33D22E3D987}" type="presParOf" srcId="{44092AE6-28EE-4502-8CB5-B1AA226A83CD}" destId="{FCF7245F-4EDA-401D-8F1C-06408ECDBC47}" srcOrd="0" destOrd="0" presId="urn:microsoft.com/office/officeart/2005/8/layout/hierarchy1"/>
    <dgm:cxn modelId="{9B5CBE40-6F42-4E76-8533-FD3FEE4CA7B8}" type="presParOf" srcId="{44092AE6-28EE-4502-8CB5-B1AA226A83CD}" destId="{A3E5A65C-38A8-4E95-BA2A-3F6C975EDEDF}" srcOrd="1" destOrd="0" presId="urn:microsoft.com/office/officeart/2005/8/layout/hierarchy1"/>
    <dgm:cxn modelId="{A36E9169-D5E1-44F8-B980-79C65BF7FD65}" type="presParOf" srcId="{2E7486DE-3A7E-4165-943A-CA7508A521D6}" destId="{78C40CFD-78F6-4F4C-9823-4AE3A632C16A}" srcOrd="1" destOrd="0" presId="urn:microsoft.com/office/officeart/2005/8/layout/hierarchy1"/>
    <dgm:cxn modelId="{FD903F9E-3916-40E9-BE1A-E56CB8EAC501}" type="presParOf" srcId="{78C40CFD-78F6-4F4C-9823-4AE3A632C16A}" destId="{59A606F6-F038-4C12-AF6A-7C04A40D8485}" srcOrd="0" destOrd="0" presId="urn:microsoft.com/office/officeart/2005/8/layout/hierarchy1"/>
    <dgm:cxn modelId="{072061DA-D746-480A-AA15-B98C43704E88}" type="presParOf" srcId="{78C40CFD-78F6-4F4C-9823-4AE3A632C16A}" destId="{0565D6C7-2806-49CC-BB5B-52704E523B55}" srcOrd="1" destOrd="0" presId="urn:microsoft.com/office/officeart/2005/8/layout/hierarchy1"/>
    <dgm:cxn modelId="{84680A7C-EAD1-43FA-8B22-4E4D9B168CCA}" type="presParOf" srcId="{0565D6C7-2806-49CC-BB5B-52704E523B55}" destId="{25E0488B-A2C9-4C99-ACF2-3A7BB881B45A}" srcOrd="0" destOrd="0" presId="urn:microsoft.com/office/officeart/2005/8/layout/hierarchy1"/>
    <dgm:cxn modelId="{5FE5E82E-E8C6-4183-9517-E0764D468737}" type="presParOf" srcId="{25E0488B-A2C9-4C99-ACF2-3A7BB881B45A}" destId="{432B5849-0C29-4209-BDF7-DC4454A0179E}" srcOrd="0" destOrd="0" presId="urn:microsoft.com/office/officeart/2005/8/layout/hierarchy1"/>
    <dgm:cxn modelId="{A88D6D33-ED24-4620-8039-F059EFE90D9F}" type="presParOf" srcId="{25E0488B-A2C9-4C99-ACF2-3A7BB881B45A}" destId="{106E224F-29E9-4D86-89A8-185DBA79942C}" srcOrd="1" destOrd="0" presId="urn:microsoft.com/office/officeart/2005/8/layout/hierarchy1"/>
    <dgm:cxn modelId="{AC786CE4-2B04-4E79-ABF5-65EBDFD91480}" type="presParOf" srcId="{0565D6C7-2806-49CC-BB5B-52704E523B55}" destId="{60B6339D-6354-4FAE-9CB2-F7887005C7B4}" srcOrd="1" destOrd="0" presId="urn:microsoft.com/office/officeart/2005/8/layout/hierarchy1"/>
    <dgm:cxn modelId="{2135B58F-5F7D-4DF7-A781-9DFCB259B587}" type="presParOf" srcId="{60B6339D-6354-4FAE-9CB2-F7887005C7B4}" destId="{772EA2ED-0B91-4101-9894-121DAFF4EF23}" srcOrd="0" destOrd="0" presId="urn:microsoft.com/office/officeart/2005/8/layout/hierarchy1"/>
    <dgm:cxn modelId="{95FA1A05-153A-4A92-B5F8-72FE76189894}" type="presParOf" srcId="{60B6339D-6354-4FAE-9CB2-F7887005C7B4}" destId="{673BF17D-AF85-4ADD-A4D8-E5604E638F98}" srcOrd="1" destOrd="0" presId="urn:microsoft.com/office/officeart/2005/8/layout/hierarchy1"/>
    <dgm:cxn modelId="{BDC91E3E-2C3A-46BC-92A8-4F9C0D7DA7B9}" type="presParOf" srcId="{673BF17D-AF85-4ADD-A4D8-E5604E638F98}" destId="{0714185B-558C-449D-9142-16A9CDE889A7}" srcOrd="0" destOrd="0" presId="urn:microsoft.com/office/officeart/2005/8/layout/hierarchy1"/>
    <dgm:cxn modelId="{631F114F-126F-4627-83A4-10DF59A55DA2}" type="presParOf" srcId="{0714185B-558C-449D-9142-16A9CDE889A7}" destId="{19F19C76-14A7-449C-BD3D-17B996AF98AF}" srcOrd="0" destOrd="0" presId="urn:microsoft.com/office/officeart/2005/8/layout/hierarchy1"/>
    <dgm:cxn modelId="{FE7A2C6A-AD2D-4766-8F81-98D6379F5E9B}" type="presParOf" srcId="{0714185B-558C-449D-9142-16A9CDE889A7}" destId="{A6F4B1B3-8016-484B-88F8-6DBCA27166E1}" srcOrd="1" destOrd="0" presId="urn:microsoft.com/office/officeart/2005/8/layout/hierarchy1"/>
    <dgm:cxn modelId="{B83FC306-5750-4509-8B27-5AEBE4FCE30F}" type="presParOf" srcId="{673BF17D-AF85-4ADD-A4D8-E5604E638F98}" destId="{508ECF6A-26B6-4AB4-A7BB-ADEDEFD8B02A}" srcOrd="1" destOrd="0" presId="urn:microsoft.com/office/officeart/2005/8/layout/hierarchy1"/>
    <dgm:cxn modelId="{AE80BBDC-21CC-4BC1-BCAD-F17CF82A447B}" type="presParOf" srcId="{60B6339D-6354-4FAE-9CB2-F7887005C7B4}" destId="{A18A95BE-A33C-4ADF-BF1F-2D9476301C7A}" srcOrd="2" destOrd="0" presId="urn:microsoft.com/office/officeart/2005/8/layout/hierarchy1"/>
    <dgm:cxn modelId="{BFE12E2E-E177-4E49-947B-52E53AFE14CE}" type="presParOf" srcId="{60B6339D-6354-4FAE-9CB2-F7887005C7B4}" destId="{0E3E1BB4-7BF3-4E54-BF2E-7DE2873A493A}" srcOrd="3" destOrd="0" presId="urn:microsoft.com/office/officeart/2005/8/layout/hierarchy1"/>
    <dgm:cxn modelId="{8BB3197C-E85C-42FE-A50E-CCE52AFE3FFE}" type="presParOf" srcId="{0E3E1BB4-7BF3-4E54-BF2E-7DE2873A493A}" destId="{4A3B9CDB-E7F7-44D6-86E9-5742039915DC}" srcOrd="0" destOrd="0" presId="urn:microsoft.com/office/officeart/2005/8/layout/hierarchy1"/>
    <dgm:cxn modelId="{453E1A31-4B6B-4D2C-A7F1-79215F2A45F4}" type="presParOf" srcId="{4A3B9CDB-E7F7-44D6-86E9-5742039915DC}" destId="{52FFEEB5-8FF2-4198-A403-C3827BC85B0C}" srcOrd="0" destOrd="0" presId="urn:microsoft.com/office/officeart/2005/8/layout/hierarchy1"/>
    <dgm:cxn modelId="{0F30178D-E2A8-4EB4-975C-8DCAA2403370}" type="presParOf" srcId="{4A3B9CDB-E7F7-44D6-86E9-5742039915DC}" destId="{7FE15E5A-B26A-4E97-BB1B-8517FC6C334C}" srcOrd="1" destOrd="0" presId="urn:microsoft.com/office/officeart/2005/8/layout/hierarchy1"/>
    <dgm:cxn modelId="{B0A53286-8545-481F-94A5-3A057F0A9899}" type="presParOf" srcId="{0E3E1BB4-7BF3-4E54-BF2E-7DE2873A493A}" destId="{5451BC8A-0648-4445-808E-69A0FB089E15}" srcOrd="1" destOrd="0" presId="urn:microsoft.com/office/officeart/2005/8/layout/hierarchy1"/>
    <dgm:cxn modelId="{A3F0CEEC-0430-4832-97B0-80E3347B81F2}" type="presParOf" srcId="{60B6339D-6354-4FAE-9CB2-F7887005C7B4}" destId="{D761DFC2-D558-4F29-BC41-7FBC1B132295}" srcOrd="4" destOrd="0" presId="urn:microsoft.com/office/officeart/2005/8/layout/hierarchy1"/>
    <dgm:cxn modelId="{E291D887-B73E-41B1-BE99-13C4A2F5312C}" type="presParOf" srcId="{60B6339D-6354-4FAE-9CB2-F7887005C7B4}" destId="{AA8E0BFE-4FFA-4154-A2CF-E45DD0D29095}" srcOrd="5" destOrd="0" presId="urn:microsoft.com/office/officeart/2005/8/layout/hierarchy1"/>
    <dgm:cxn modelId="{6A967D0A-3475-4658-A385-67F7AD7646E6}" type="presParOf" srcId="{AA8E0BFE-4FFA-4154-A2CF-E45DD0D29095}" destId="{89C1B787-9DB2-4DC2-AF40-F218B0C49929}" srcOrd="0" destOrd="0" presId="urn:microsoft.com/office/officeart/2005/8/layout/hierarchy1"/>
    <dgm:cxn modelId="{DDE7C860-FF68-42EC-AD86-6518C67A57B0}" type="presParOf" srcId="{89C1B787-9DB2-4DC2-AF40-F218B0C49929}" destId="{49C88132-D36F-4ADA-94E8-BD5CADA93565}" srcOrd="0" destOrd="0" presId="urn:microsoft.com/office/officeart/2005/8/layout/hierarchy1"/>
    <dgm:cxn modelId="{C9B4D3E0-1143-48A4-8F2E-CA58974477BD}" type="presParOf" srcId="{89C1B787-9DB2-4DC2-AF40-F218B0C49929}" destId="{A49AD34F-736E-41B4-9F79-7DDCA48D5FFA}" srcOrd="1" destOrd="0" presId="urn:microsoft.com/office/officeart/2005/8/layout/hierarchy1"/>
    <dgm:cxn modelId="{291CC313-638C-4A2E-A4FA-5D8C64946548}" type="presParOf" srcId="{AA8E0BFE-4FFA-4154-A2CF-E45DD0D29095}" destId="{8E2F0854-02D4-4B41-8966-32651EBC41AF}" srcOrd="1" destOrd="0" presId="urn:microsoft.com/office/officeart/2005/8/layout/hierarchy1"/>
    <dgm:cxn modelId="{DA165D6D-F63E-41F2-B0D4-6991630A1F73}" type="presParOf" srcId="{78C40CFD-78F6-4F4C-9823-4AE3A632C16A}" destId="{53798481-8CFA-4AB6-99EF-B52631BFDEDB}" srcOrd="2" destOrd="0" presId="urn:microsoft.com/office/officeart/2005/8/layout/hierarchy1"/>
    <dgm:cxn modelId="{FBD71E92-2E1C-457D-BD75-CC375261179F}" type="presParOf" srcId="{78C40CFD-78F6-4F4C-9823-4AE3A632C16A}" destId="{375CC806-D725-4BE9-BF30-D7A0FDFCF839}" srcOrd="3" destOrd="0" presId="urn:microsoft.com/office/officeart/2005/8/layout/hierarchy1"/>
    <dgm:cxn modelId="{6928493A-991D-468F-92E0-A22A6C022714}" type="presParOf" srcId="{375CC806-D725-4BE9-BF30-D7A0FDFCF839}" destId="{E73CD64C-AD0B-473A-8631-25D26A7CCD7C}" srcOrd="0" destOrd="0" presId="urn:microsoft.com/office/officeart/2005/8/layout/hierarchy1"/>
    <dgm:cxn modelId="{C5D173A5-5B11-4973-8BF0-466703E30B82}" type="presParOf" srcId="{E73CD64C-AD0B-473A-8631-25D26A7CCD7C}" destId="{B296B26D-ABC4-404A-8E5F-C7B53C2ADFBE}" srcOrd="0" destOrd="0" presId="urn:microsoft.com/office/officeart/2005/8/layout/hierarchy1"/>
    <dgm:cxn modelId="{BFF68E3B-3744-488F-916F-C8B66F9A769E}" type="presParOf" srcId="{E73CD64C-AD0B-473A-8631-25D26A7CCD7C}" destId="{F6437284-C070-4068-AA09-3FBBD26907A6}" srcOrd="1" destOrd="0" presId="urn:microsoft.com/office/officeart/2005/8/layout/hierarchy1"/>
    <dgm:cxn modelId="{7CC88E10-E8A7-490C-8EC7-0FC1272CC8C6}" type="presParOf" srcId="{375CC806-D725-4BE9-BF30-D7A0FDFCF839}" destId="{7BF1A5B6-1BD3-44B0-9B88-2B9E4E59A32F}" srcOrd="1" destOrd="0" presId="urn:microsoft.com/office/officeart/2005/8/layout/hierarchy1"/>
    <dgm:cxn modelId="{3062F88F-47A8-47D2-8CDC-9CEFE4A319D3}" type="presParOf" srcId="{7BF1A5B6-1BD3-44B0-9B88-2B9E4E59A32F}" destId="{3DC84864-758D-44D8-83D5-FAE20E2D701C}" srcOrd="0" destOrd="0" presId="urn:microsoft.com/office/officeart/2005/8/layout/hierarchy1"/>
    <dgm:cxn modelId="{8C8177E2-7E48-4508-8497-FDF333948641}" type="presParOf" srcId="{7BF1A5B6-1BD3-44B0-9B88-2B9E4E59A32F}" destId="{9AD71B94-92FC-4F46-9B06-CEE08F20BF16}" srcOrd="1" destOrd="0" presId="urn:microsoft.com/office/officeart/2005/8/layout/hierarchy1"/>
    <dgm:cxn modelId="{8BE1173C-DD58-43E9-B9CE-6252E9D92B42}" type="presParOf" srcId="{9AD71B94-92FC-4F46-9B06-CEE08F20BF16}" destId="{4FA255A2-3EB4-4904-971C-75CE34837772}" srcOrd="0" destOrd="0" presId="urn:microsoft.com/office/officeart/2005/8/layout/hierarchy1"/>
    <dgm:cxn modelId="{4C5447C8-15F3-4D28-980C-0222670866AA}" type="presParOf" srcId="{4FA255A2-3EB4-4904-971C-75CE34837772}" destId="{9AA4B4BD-4065-4DC0-B844-0F7B63415E95}" srcOrd="0" destOrd="0" presId="urn:microsoft.com/office/officeart/2005/8/layout/hierarchy1"/>
    <dgm:cxn modelId="{DC27711C-8138-4727-8509-519F53B221EE}" type="presParOf" srcId="{4FA255A2-3EB4-4904-971C-75CE34837772}" destId="{E6DE6EBF-3619-40F7-99A9-9FBEAA119A6C}" srcOrd="1" destOrd="0" presId="urn:microsoft.com/office/officeart/2005/8/layout/hierarchy1"/>
    <dgm:cxn modelId="{F6A2B897-255F-45D2-9BBF-EE5F4C4A3BA2}" type="presParOf" srcId="{9AD71B94-92FC-4F46-9B06-CEE08F20BF16}" destId="{9B33FF4A-37AF-4639-8ADC-5079405095C0}" srcOrd="1" destOrd="0" presId="urn:microsoft.com/office/officeart/2005/8/layout/hierarchy1"/>
    <dgm:cxn modelId="{D2A724BE-32A4-4270-A6AC-B5B139ED0B80}" type="presParOf" srcId="{7BF1A5B6-1BD3-44B0-9B88-2B9E4E59A32F}" destId="{0A5871F4-7E31-40C1-BE14-D80BA4F32C78}" srcOrd="2" destOrd="0" presId="urn:microsoft.com/office/officeart/2005/8/layout/hierarchy1"/>
    <dgm:cxn modelId="{1E331213-E9EE-46CA-BB39-00888827813C}" type="presParOf" srcId="{7BF1A5B6-1BD3-44B0-9B88-2B9E4E59A32F}" destId="{483A3AFB-FC16-445C-8CAD-E39ABBD2820D}" srcOrd="3" destOrd="0" presId="urn:microsoft.com/office/officeart/2005/8/layout/hierarchy1"/>
    <dgm:cxn modelId="{D1EBE636-33CD-4D7F-B0EA-99426E9740DF}" type="presParOf" srcId="{483A3AFB-FC16-445C-8CAD-E39ABBD2820D}" destId="{58827C18-2A6D-456C-9848-708DA8F88231}" srcOrd="0" destOrd="0" presId="urn:microsoft.com/office/officeart/2005/8/layout/hierarchy1"/>
    <dgm:cxn modelId="{C15300C0-2D86-4A29-9854-1372E0F2B81E}" type="presParOf" srcId="{58827C18-2A6D-456C-9848-708DA8F88231}" destId="{EADB0DED-7AA5-4CA6-9988-01D31FA7781D}" srcOrd="0" destOrd="0" presId="urn:microsoft.com/office/officeart/2005/8/layout/hierarchy1"/>
    <dgm:cxn modelId="{E2F47D41-F89F-4729-A4FB-67D760E42912}" type="presParOf" srcId="{58827C18-2A6D-456C-9848-708DA8F88231}" destId="{9DC12557-0EBB-42BC-952C-393F5CEE76ED}" srcOrd="1" destOrd="0" presId="urn:microsoft.com/office/officeart/2005/8/layout/hierarchy1"/>
    <dgm:cxn modelId="{2ACE9CDD-235A-42E3-B25C-E330659A1391}" type="presParOf" srcId="{483A3AFB-FC16-445C-8CAD-E39ABBD2820D}" destId="{5485EF35-DEA0-4B78-9A1F-E8E437F1AA20}" srcOrd="1" destOrd="0" presId="urn:microsoft.com/office/officeart/2005/8/layout/hierarchy1"/>
    <dgm:cxn modelId="{9F60D129-92D1-47FB-981B-E573EAD87448}" type="presParOf" srcId="{7BF1A5B6-1BD3-44B0-9B88-2B9E4E59A32F}" destId="{ECDA9AF2-3C82-4177-974C-12A118BCEEC0}" srcOrd="4" destOrd="0" presId="urn:microsoft.com/office/officeart/2005/8/layout/hierarchy1"/>
    <dgm:cxn modelId="{F8413FDC-B6BC-4D61-BC83-3AC29CC677E7}" type="presParOf" srcId="{7BF1A5B6-1BD3-44B0-9B88-2B9E4E59A32F}" destId="{CF54BC2B-7031-4BDD-8709-62F15EA371C3}" srcOrd="5" destOrd="0" presId="urn:microsoft.com/office/officeart/2005/8/layout/hierarchy1"/>
    <dgm:cxn modelId="{3C962C9C-5E28-4193-A148-7CDBC374B91C}" type="presParOf" srcId="{CF54BC2B-7031-4BDD-8709-62F15EA371C3}" destId="{80A04CC8-B900-4FEB-901A-0372D3B27865}" srcOrd="0" destOrd="0" presId="urn:microsoft.com/office/officeart/2005/8/layout/hierarchy1"/>
    <dgm:cxn modelId="{897DBAD5-8324-41FC-8EFF-0DBA8F3F9AB6}" type="presParOf" srcId="{80A04CC8-B900-4FEB-901A-0372D3B27865}" destId="{024C66C0-0A44-4CCD-AE57-AF876FD7DC75}" srcOrd="0" destOrd="0" presId="urn:microsoft.com/office/officeart/2005/8/layout/hierarchy1"/>
    <dgm:cxn modelId="{FA31AA7E-1C8F-4D9D-9D16-CF1402D288AC}" type="presParOf" srcId="{80A04CC8-B900-4FEB-901A-0372D3B27865}" destId="{5E28A9F6-743F-4865-9D12-46778310D57C}" srcOrd="1" destOrd="0" presId="urn:microsoft.com/office/officeart/2005/8/layout/hierarchy1"/>
    <dgm:cxn modelId="{94E48B6C-BCD6-4451-82D5-B0E7CD17A07E}" type="presParOf" srcId="{CF54BC2B-7031-4BDD-8709-62F15EA371C3}" destId="{016EE4E1-1FCF-40D8-A5C1-AB9CB5288BA1}" srcOrd="1" destOrd="0" presId="urn:microsoft.com/office/officeart/2005/8/layout/hierarchy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8C4F9-EAA0-4C98-918D-4D96FF1A9C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752F926-8FE5-4BC0-9AD1-803DC01DD82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0AAF145-A2FE-462B-BF2C-E9D54B841F6C}" type="par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78B209EE-5D9D-4817-B665-11166862BB39}" type="sib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0398E834-B9D9-4D3B-9159-CADBC43484C9}">
      <dgm:prSet phldrT="[텍스트]"/>
      <dgm:spPr/>
      <dgm:t>
        <a:bodyPr/>
        <a:lstStyle/>
        <a:p>
          <a:pPr latinLnBrk="1"/>
          <a:r>
            <a:rPr lang="ko-KR" altLang="en-US" dirty="0" smtClean="0"/>
            <a:t>조기 필수실무실습 신청 및  배정</a:t>
          </a:r>
          <a:endParaRPr lang="ko-KR" altLang="en-US" dirty="0"/>
        </a:p>
      </dgm:t>
    </dgm:pt>
    <dgm:pt modelId="{2F5230FC-B519-4AA0-9124-61A5206CC418}" type="par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392B0BA3-9209-40F8-879B-747DC464D7D7}" type="sib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D1DE32EE-7F26-4BEA-957B-986790B238D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6-8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A629F14-91CC-41EC-87A6-DF85ECDEE48A}" type="par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B8AA7585-7598-4FC8-A867-21BE94DEB82F}" type="sib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E67C1711-62AE-485E-9886-70A7FBB99C1F}">
      <dgm:prSet phldrT="[텍스트]"/>
      <dgm:spPr/>
      <dgm:t>
        <a:bodyPr/>
        <a:lstStyle/>
        <a:p>
          <a:pPr latinLnBrk="1"/>
          <a:r>
            <a:rPr lang="ko-KR" altLang="en-US" dirty="0" smtClean="0"/>
            <a:t>조기 필수실무실습 진행</a:t>
          </a:r>
          <a:endParaRPr lang="ko-KR" altLang="en-US" dirty="0"/>
        </a:p>
      </dgm:t>
    </dgm:pt>
    <dgm:pt modelId="{2477046A-D913-4B60-99EA-A945D8FB764A}" type="par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92FFFB05-47F9-4679-86A5-027E688F5784}" type="sib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1F59903C-F399-45AF-9F08-ACA372078CA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9-10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3BA50C5-E986-4C43-B97A-F67ECC2E2F1E}" type="par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99C28FE5-BB92-4C81-A688-6745A66991FE}" type="sib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06CAFD8A-3B5B-4089-AAEE-B6050546CEF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실무실습</a:t>
          </a:r>
          <a:r>
            <a:rPr lang="ko-KR" altLang="en-US" dirty="0" smtClean="0"/>
            <a:t> 설명회</a:t>
          </a:r>
          <a:endParaRPr lang="ko-KR" altLang="en-US" dirty="0"/>
        </a:p>
      </dgm:t>
    </dgm:pt>
    <dgm:pt modelId="{AD8D9B1B-E3A6-4C64-94BA-82BEAD1B724B}" type="par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92C82685-C8A1-4775-8FAC-8F2793FD4236}" type="sib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F2D7AB72-DD07-45BC-9FAD-0412E7F7F72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11~1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BD79862-D433-4F2E-AE45-A56D02138B79}" type="par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C60C718F-2E53-4140-8D56-452DE2FE94C1}" type="sib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AA53F236-C09E-42CB-8D77-E12D00C5F8D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AAD6D-7C6C-4DE5-9028-8BC93A8792DA}" type="par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418058D7-9B4E-466F-AF2C-C9515F73489C}" type="sib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BC36F757-C008-4F03-9A67-DEA106B5ED3C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CCB87F3-F484-43D6-9028-CC4726DA6237}" type="par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C30EE91B-6AF4-4BF0-A11D-91A86847662D}" type="sib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BA37FE80-BDB5-40C5-9051-115770754134}">
      <dgm:prSet phldrT="[텍스트]"/>
      <dgm:spPr/>
      <dgm:t>
        <a:bodyPr/>
        <a:lstStyle/>
        <a:p>
          <a:pPr latinLnBrk="1"/>
          <a:r>
            <a:rPr lang="ko-KR" altLang="en-US" dirty="0" smtClean="0"/>
            <a:t>필수실무실습 신청 및 배정</a:t>
          </a:r>
          <a:endParaRPr lang="ko-KR" altLang="en-US" dirty="0"/>
        </a:p>
      </dgm:t>
    </dgm:pt>
    <dgm:pt modelId="{FA669DE7-04D0-46F0-92D8-0D98FA29613F}" type="par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5BFAAD25-9B39-4A11-945E-3D2BFB599048}" type="sib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76D8A8C8-3D81-4F58-AF4D-85A8EF9A32EC}">
      <dgm:prSet phldrT="[텍스트]"/>
      <dgm:spPr/>
      <dgm:t>
        <a:bodyPr/>
        <a:lstStyle/>
        <a:p>
          <a:pPr latinLnBrk="1"/>
          <a:r>
            <a:rPr lang="ko-KR" altLang="en-US" dirty="0" smtClean="0"/>
            <a:t>필수실무실습 시작</a:t>
          </a:r>
          <a:endParaRPr lang="ko-KR" altLang="en-US" dirty="0"/>
        </a:p>
      </dgm:t>
    </dgm:pt>
    <dgm:pt modelId="{707738D4-9909-4B66-B73B-D3C37B713033}" type="par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3814AC60-A8E9-4F17-BDB6-1C9CFA401920}" type="sib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DB5DA3B1-ABC3-447E-8B9E-497D44C1EFFD}">
      <dgm:prSet phldrT="[텍스트]"/>
      <dgm:spPr/>
      <dgm:t>
        <a:bodyPr/>
        <a:lstStyle/>
        <a:p>
          <a:pPr latinLnBrk="1"/>
          <a:r>
            <a:rPr lang="ko-KR" altLang="en-US" dirty="0" smtClean="0"/>
            <a:t>제약 및 보건 행정 부트캠프</a:t>
          </a:r>
          <a:endParaRPr lang="ko-KR" altLang="en-US" dirty="0"/>
        </a:p>
      </dgm:t>
    </dgm:pt>
    <dgm:pt modelId="{099135B7-E807-43DC-8FE6-9EBB33017385}" type="par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496F4867-9552-42EE-BB6C-841ECBDB4999}" type="sib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306A0E38-68B0-4FBD-B053-88309ED3355C}">
      <dgm:prSet phldrT="[텍스트]"/>
      <dgm:spPr/>
      <dgm:t>
        <a:bodyPr/>
        <a:lstStyle/>
        <a:p>
          <a:pPr latinLnBrk="1"/>
          <a:r>
            <a:rPr lang="ko-KR" altLang="en-US" dirty="0" smtClean="0"/>
            <a:t>필수실무실습 사이트 정보 공개</a:t>
          </a:r>
          <a:endParaRPr lang="ko-KR" altLang="en-US" dirty="0"/>
        </a:p>
      </dgm:t>
    </dgm:pt>
    <dgm:pt modelId="{85C99255-DC20-455B-B49C-FDF63E168E8D}" type="parTrans" cxnId="{1E338C94-490C-4FF3-9DAE-56DF8ADC7EB6}">
      <dgm:prSet/>
      <dgm:spPr/>
      <dgm:t>
        <a:bodyPr/>
        <a:lstStyle/>
        <a:p>
          <a:pPr latinLnBrk="1"/>
          <a:endParaRPr lang="ko-KR" altLang="en-US"/>
        </a:p>
      </dgm:t>
    </dgm:pt>
    <dgm:pt modelId="{FBC239AB-8077-426D-BF45-5250DCF1C600}" type="sibTrans" cxnId="{1E338C94-490C-4FF3-9DAE-56DF8ADC7EB6}">
      <dgm:prSet/>
      <dgm:spPr/>
      <dgm:t>
        <a:bodyPr/>
        <a:lstStyle/>
        <a:p>
          <a:pPr latinLnBrk="1"/>
          <a:endParaRPr lang="ko-KR" altLang="en-US"/>
        </a:p>
      </dgm:t>
    </dgm:pt>
    <dgm:pt modelId="{E3B9BB1B-EE29-4717-935B-FAC2998F02D1}" type="pres">
      <dgm:prSet presAssocID="{4A38C4F9-EAA0-4C98-918D-4D96FF1A9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23C072-882F-4E2B-99A9-922BE23E95EB}" type="pres">
      <dgm:prSet presAssocID="{3752F926-8FE5-4BC0-9AD1-803DC01DD82B}" presName="composite" presStyleCnt="0"/>
      <dgm:spPr/>
    </dgm:pt>
    <dgm:pt modelId="{91ECD935-D463-401E-A637-741FD133DD08}" type="pres">
      <dgm:prSet presAssocID="{3752F926-8FE5-4BC0-9AD1-803DC01DD8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509943-DDF7-4A7B-9256-C6CE9FD188DF}" type="pres">
      <dgm:prSet presAssocID="{3752F926-8FE5-4BC0-9AD1-803DC01DD8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399C4-5408-4CDC-AA93-A38A3E9DA01A}" type="pres">
      <dgm:prSet presAssocID="{78B209EE-5D9D-4817-B665-11166862BB39}" presName="sp" presStyleCnt="0"/>
      <dgm:spPr/>
    </dgm:pt>
    <dgm:pt modelId="{AB0246B8-069F-4D35-8F64-0B4212D8B794}" type="pres">
      <dgm:prSet presAssocID="{D1DE32EE-7F26-4BEA-957B-986790B238D3}" presName="composite" presStyleCnt="0"/>
      <dgm:spPr/>
    </dgm:pt>
    <dgm:pt modelId="{970FF391-C914-41ED-BFC3-AD9BF427F64F}" type="pres">
      <dgm:prSet presAssocID="{D1DE32EE-7F26-4BEA-957B-986790B238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59079-47E4-4074-B820-A0BAE82720CE}" type="pres">
      <dgm:prSet presAssocID="{D1DE32EE-7F26-4BEA-957B-986790B238D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7BC3B-92E1-4623-A405-914D7DE00719}" type="pres">
      <dgm:prSet presAssocID="{B8AA7585-7598-4FC8-A867-21BE94DEB82F}" presName="sp" presStyleCnt="0"/>
      <dgm:spPr/>
    </dgm:pt>
    <dgm:pt modelId="{6B603693-BF5E-4DF1-A706-C5ADD6053CFB}" type="pres">
      <dgm:prSet presAssocID="{1F59903C-F399-45AF-9F08-ACA372078CA9}" presName="composite" presStyleCnt="0"/>
      <dgm:spPr/>
    </dgm:pt>
    <dgm:pt modelId="{42572F02-BB8B-42D5-8B5C-856F76B32877}" type="pres">
      <dgm:prSet presAssocID="{1F59903C-F399-45AF-9F08-ACA372078CA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A64B8-E824-49EA-B987-C91D5B849B59}" type="pres">
      <dgm:prSet presAssocID="{1F59903C-F399-45AF-9F08-ACA372078CA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4DBA2E-E642-4C50-890B-D3F655FB26C8}" type="pres">
      <dgm:prSet presAssocID="{99C28FE5-BB92-4C81-A688-6745A66991FE}" presName="sp" presStyleCnt="0"/>
      <dgm:spPr/>
    </dgm:pt>
    <dgm:pt modelId="{756CA108-3748-425E-BABC-FB1AE6CC13DD}" type="pres">
      <dgm:prSet presAssocID="{AA53F236-C09E-42CB-8D77-E12D00C5F8DB}" presName="composite" presStyleCnt="0"/>
      <dgm:spPr/>
    </dgm:pt>
    <dgm:pt modelId="{0EF0DAD9-FA2B-4484-BC67-E4CEA3031D38}" type="pres">
      <dgm:prSet presAssocID="{AA53F236-C09E-42CB-8D77-E12D00C5F8D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ECEA2B-3A24-46E3-9B4D-40DDE0ADA965}" type="pres">
      <dgm:prSet presAssocID="{AA53F236-C09E-42CB-8D77-E12D00C5F8D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9E40F-190F-46F9-8659-2067063E82A7}" type="pres">
      <dgm:prSet presAssocID="{418058D7-9B4E-466F-AF2C-C9515F73489C}" presName="sp" presStyleCnt="0"/>
      <dgm:spPr/>
    </dgm:pt>
    <dgm:pt modelId="{BFC89294-AC0C-4C9E-BF05-B1633224ACD4}" type="pres">
      <dgm:prSet presAssocID="{BC36F757-C008-4F03-9A67-DEA106B5ED3C}" presName="composite" presStyleCnt="0"/>
      <dgm:spPr/>
    </dgm:pt>
    <dgm:pt modelId="{7CA3E0C6-4DC8-49B7-8C6F-22FA176276B5}" type="pres">
      <dgm:prSet presAssocID="{BC36F757-C008-4F03-9A67-DEA106B5ED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6E2FE5-8E16-4902-A3A7-90A4EEC506CA}" type="pres">
      <dgm:prSet presAssocID="{BC36F757-C008-4F03-9A67-DEA106B5ED3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C1CEC-4625-4684-8168-2E25A55BCFD5}" type="pres">
      <dgm:prSet presAssocID="{C30EE91B-6AF4-4BF0-A11D-91A86847662D}" presName="sp" presStyleCnt="0"/>
      <dgm:spPr/>
    </dgm:pt>
    <dgm:pt modelId="{BB682ECB-CF41-4FA6-83E7-A23C64297DCC}" type="pres">
      <dgm:prSet presAssocID="{F2D7AB72-DD07-45BC-9FAD-0412E7F7F729}" presName="composite" presStyleCnt="0"/>
      <dgm:spPr/>
    </dgm:pt>
    <dgm:pt modelId="{85317D81-BD12-46D9-BAB7-E85807F06BC3}" type="pres">
      <dgm:prSet presAssocID="{F2D7AB72-DD07-45BC-9FAD-0412E7F7F7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3767A7-CBBF-441C-904D-1BB1E0E4B605}" type="pres">
      <dgm:prSet presAssocID="{F2D7AB72-DD07-45BC-9FAD-0412E7F7F729}" presName="descendantText" presStyleLbl="alignAcc1" presStyleIdx="5" presStyleCnt="6" custScaleX="1000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3B2ED2-71BC-49B7-AB56-739960E9E374}" type="presOf" srcId="{0398E834-B9D9-4D3B-9159-CADBC43484C9}" destId="{A9509943-DDF7-4A7B-9256-C6CE9FD188DF}" srcOrd="0" destOrd="0" presId="urn:microsoft.com/office/officeart/2005/8/layout/chevron2"/>
    <dgm:cxn modelId="{33D4F816-A733-478C-9854-5B7E9768A5A3}" type="presOf" srcId="{BA37FE80-BDB5-40C5-9051-115770754134}" destId="{8BECEA2B-3A24-46E3-9B4D-40DDE0ADA965}" srcOrd="0" destOrd="0" presId="urn:microsoft.com/office/officeart/2005/8/layout/chevron2"/>
    <dgm:cxn modelId="{C09E8975-5FBF-41AB-B51B-526D0748666F}" srcId="{4A38C4F9-EAA0-4C98-918D-4D96FF1A9CBC}" destId="{D1DE32EE-7F26-4BEA-957B-986790B238D3}" srcOrd="1" destOrd="0" parTransId="{DA629F14-91CC-41EC-87A6-DF85ECDEE48A}" sibTransId="{B8AA7585-7598-4FC8-A867-21BE94DEB82F}"/>
    <dgm:cxn modelId="{EF8BD35E-4085-4740-AB21-13161992DD61}" type="presOf" srcId="{76D8A8C8-3D81-4F58-AF4D-85A8EF9A32EC}" destId="{6D6E2FE5-8E16-4902-A3A7-90A4EEC506CA}" srcOrd="0" destOrd="0" presId="urn:microsoft.com/office/officeart/2005/8/layout/chevron2"/>
    <dgm:cxn modelId="{A59659A1-70F5-4E81-8019-AF1B74923C08}" type="presOf" srcId="{AA53F236-C09E-42CB-8D77-E12D00C5F8DB}" destId="{0EF0DAD9-FA2B-4484-BC67-E4CEA3031D38}" srcOrd="0" destOrd="0" presId="urn:microsoft.com/office/officeart/2005/8/layout/chevron2"/>
    <dgm:cxn modelId="{B68FA721-7DD4-4B54-A6E9-E0A46690369E}" srcId="{BC36F757-C008-4F03-9A67-DEA106B5ED3C}" destId="{76D8A8C8-3D81-4F58-AF4D-85A8EF9A32EC}" srcOrd="0" destOrd="0" parTransId="{707738D4-9909-4B66-B73B-D3C37B713033}" sibTransId="{3814AC60-A8E9-4F17-BDB6-1C9CFA401920}"/>
    <dgm:cxn modelId="{AFC22C6C-6CC0-4561-A39B-7EB769592E3C}" srcId="{3752F926-8FE5-4BC0-9AD1-803DC01DD82B}" destId="{0398E834-B9D9-4D3B-9159-CADBC43484C9}" srcOrd="0" destOrd="0" parTransId="{2F5230FC-B519-4AA0-9124-61A5206CC418}" sibTransId="{392B0BA3-9209-40F8-879B-747DC464D7D7}"/>
    <dgm:cxn modelId="{625D4997-C06C-4074-9347-EB135F288B92}" srcId="{AA53F236-C09E-42CB-8D77-E12D00C5F8DB}" destId="{BA37FE80-BDB5-40C5-9051-115770754134}" srcOrd="0" destOrd="0" parTransId="{FA669DE7-04D0-46F0-92D8-0D98FA29613F}" sibTransId="{5BFAAD25-9B39-4A11-945E-3D2BFB599048}"/>
    <dgm:cxn modelId="{C9B9494F-AEC2-4832-9227-EAFBC9F65BE7}" srcId="{4A38C4F9-EAA0-4C98-918D-4D96FF1A9CBC}" destId="{AA53F236-C09E-42CB-8D77-E12D00C5F8DB}" srcOrd="3" destOrd="0" parTransId="{0C3AAD6D-7C6C-4DE5-9028-8BC93A8792DA}" sibTransId="{418058D7-9B4E-466F-AF2C-C9515F73489C}"/>
    <dgm:cxn modelId="{0E9514B3-3DCC-4766-881D-E9465D3D34AE}" srcId="{D1DE32EE-7F26-4BEA-957B-986790B238D3}" destId="{E67C1711-62AE-485E-9886-70A7FBB99C1F}" srcOrd="0" destOrd="0" parTransId="{2477046A-D913-4B60-99EA-A945D8FB764A}" sibTransId="{92FFFB05-47F9-4679-86A5-027E688F5784}"/>
    <dgm:cxn modelId="{2FEE9CAE-063A-4E1B-8B56-F806430CB19D}" type="presOf" srcId="{4A38C4F9-EAA0-4C98-918D-4D96FF1A9CBC}" destId="{E3B9BB1B-EE29-4717-935B-FAC2998F02D1}" srcOrd="0" destOrd="0" presId="urn:microsoft.com/office/officeart/2005/8/layout/chevron2"/>
    <dgm:cxn modelId="{55F187D7-1F9C-4340-996C-F0DA19C85E0F}" srcId="{4A38C4F9-EAA0-4C98-918D-4D96FF1A9CBC}" destId="{1F59903C-F399-45AF-9F08-ACA372078CA9}" srcOrd="2" destOrd="0" parTransId="{B3BA50C5-E986-4C43-B97A-F67ECC2E2F1E}" sibTransId="{99C28FE5-BB92-4C81-A688-6745A66991FE}"/>
    <dgm:cxn modelId="{204E1DF6-379C-472D-A9FA-432589910DB4}" srcId="{F2D7AB72-DD07-45BC-9FAD-0412E7F7F729}" destId="{DB5DA3B1-ABC3-447E-8B9E-497D44C1EFFD}" srcOrd="0" destOrd="0" parTransId="{099135B7-E807-43DC-8FE6-9EBB33017385}" sibTransId="{496F4867-9552-42EE-BB6C-841ECBDB4999}"/>
    <dgm:cxn modelId="{D5A413DA-9418-40F1-9EEE-50F8638BA9E7}" type="presOf" srcId="{F2D7AB72-DD07-45BC-9FAD-0412E7F7F729}" destId="{85317D81-BD12-46D9-BAB7-E85807F06BC3}" srcOrd="0" destOrd="0" presId="urn:microsoft.com/office/officeart/2005/8/layout/chevron2"/>
    <dgm:cxn modelId="{50157AF2-4119-4D6B-8CAE-AE2FCEE66584}" type="presOf" srcId="{1F59903C-F399-45AF-9F08-ACA372078CA9}" destId="{42572F02-BB8B-42D5-8B5C-856F76B32877}" srcOrd="0" destOrd="0" presId="urn:microsoft.com/office/officeart/2005/8/layout/chevron2"/>
    <dgm:cxn modelId="{1E338C94-490C-4FF3-9DAE-56DF8ADC7EB6}" srcId="{1F59903C-F399-45AF-9F08-ACA372078CA9}" destId="{306A0E38-68B0-4FBD-B053-88309ED3355C}" srcOrd="1" destOrd="0" parTransId="{85C99255-DC20-455B-B49C-FDF63E168E8D}" sibTransId="{FBC239AB-8077-426D-BF45-5250DCF1C600}"/>
    <dgm:cxn modelId="{93026864-58D2-4C78-A0F6-BB75D628B4AF}" type="presOf" srcId="{3752F926-8FE5-4BC0-9AD1-803DC01DD82B}" destId="{91ECD935-D463-401E-A637-741FD133DD08}" srcOrd="0" destOrd="0" presId="urn:microsoft.com/office/officeart/2005/8/layout/chevron2"/>
    <dgm:cxn modelId="{34C510DE-ADF8-428B-9BF6-189D53CAB675}" type="presOf" srcId="{E67C1711-62AE-485E-9886-70A7FBB99C1F}" destId="{60859079-47E4-4074-B820-A0BAE82720CE}" srcOrd="0" destOrd="0" presId="urn:microsoft.com/office/officeart/2005/8/layout/chevron2"/>
    <dgm:cxn modelId="{F1A8F5ED-04CE-453D-8C09-6C8E6FE6B4F8}" type="presOf" srcId="{DB5DA3B1-ABC3-447E-8B9E-497D44C1EFFD}" destId="{653767A7-CBBF-441C-904D-1BB1E0E4B605}" srcOrd="0" destOrd="0" presId="urn:microsoft.com/office/officeart/2005/8/layout/chevron2"/>
    <dgm:cxn modelId="{8BA1402C-B3B5-4D90-8AD4-BD58F637056C}" type="presOf" srcId="{306A0E38-68B0-4FBD-B053-88309ED3355C}" destId="{B14A64B8-E824-49EA-B987-C91D5B849B59}" srcOrd="0" destOrd="1" presId="urn:microsoft.com/office/officeart/2005/8/layout/chevron2"/>
    <dgm:cxn modelId="{D84CB0B1-C2C6-496D-BBBC-B3DBAFB4E47B}" type="presOf" srcId="{06CAFD8A-3B5B-4089-AAEE-B6050546CEFC}" destId="{B14A64B8-E824-49EA-B987-C91D5B849B59}" srcOrd="0" destOrd="0" presId="urn:microsoft.com/office/officeart/2005/8/layout/chevron2"/>
    <dgm:cxn modelId="{7646884B-44F1-4BD0-9659-5309D32F778F}" srcId="{4A38C4F9-EAA0-4C98-918D-4D96FF1A9CBC}" destId="{F2D7AB72-DD07-45BC-9FAD-0412E7F7F729}" srcOrd="5" destOrd="0" parTransId="{ABD79862-D433-4F2E-AE45-A56D02138B79}" sibTransId="{C60C718F-2E53-4140-8D56-452DE2FE94C1}"/>
    <dgm:cxn modelId="{26DD0184-D9DD-48A0-9A4A-A21C13D65A33}" srcId="{4A38C4F9-EAA0-4C98-918D-4D96FF1A9CBC}" destId="{BC36F757-C008-4F03-9A67-DEA106B5ED3C}" srcOrd="4" destOrd="0" parTransId="{7CCB87F3-F484-43D6-9028-CC4726DA6237}" sibTransId="{C30EE91B-6AF4-4BF0-A11D-91A86847662D}"/>
    <dgm:cxn modelId="{6CCBA5E2-718D-4D06-971C-EAE52FF0ECD9}" type="presOf" srcId="{BC36F757-C008-4F03-9A67-DEA106B5ED3C}" destId="{7CA3E0C6-4DC8-49B7-8C6F-22FA176276B5}" srcOrd="0" destOrd="0" presId="urn:microsoft.com/office/officeart/2005/8/layout/chevron2"/>
    <dgm:cxn modelId="{9DDDF1AC-DCB5-4BAA-9B6B-9F6E71F5C2EB}" type="presOf" srcId="{D1DE32EE-7F26-4BEA-957B-986790B238D3}" destId="{970FF391-C914-41ED-BFC3-AD9BF427F64F}" srcOrd="0" destOrd="0" presId="urn:microsoft.com/office/officeart/2005/8/layout/chevron2"/>
    <dgm:cxn modelId="{B3633024-0816-49AE-8586-1F38C4FD4E92}" srcId="{4A38C4F9-EAA0-4C98-918D-4D96FF1A9CBC}" destId="{3752F926-8FE5-4BC0-9AD1-803DC01DD82B}" srcOrd="0" destOrd="0" parTransId="{C0AAF145-A2FE-462B-BF2C-E9D54B841F6C}" sibTransId="{78B209EE-5D9D-4817-B665-11166862BB39}"/>
    <dgm:cxn modelId="{52D11185-FBF5-4323-A74B-3006D8CBC563}" srcId="{1F59903C-F399-45AF-9F08-ACA372078CA9}" destId="{06CAFD8A-3B5B-4089-AAEE-B6050546CEFC}" srcOrd="0" destOrd="0" parTransId="{AD8D9B1B-E3A6-4C64-94BA-82BEAD1B724B}" sibTransId="{92C82685-C8A1-4775-8FAC-8F2793FD4236}"/>
    <dgm:cxn modelId="{D4EE984A-BD09-4A6F-8E1C-2072572F1344}" type="presParOf" srcId="{E3B9BB1B-EE29-4717-935B-FAC2998F02D1}" destId="{0A23C072-882F-4E2B-99A9-922BE23E95EB}" srcOrd="0" destOrd="0" presId="urn:microsoft.com/office/officeart/2005/8/layout/chevron2"/>
    <dgm:cxn modelId="{08DBAFE4-AFBF-4D14-A893-5645774B18F6}" type="presParOf" srcId="{0A23C072-882F-4E2B-99A9-922BE23E95EB}" destId="{91ECD935-D463-401E-A637-741FD133DD08}" srcOrd="0" destOrd="0" presId="urn:microsoft.com/office/officeart/2005/8/layout/chevron2"/>
    <dgm:cxn modelId="{18545E5B-FFEB-4154-89F1-F1A6B73ECDC5}" type="presParOf" srcId="{0A23C072-882F-4E2B-99A9-922BE23E95EB}" destId="{A9509943-DDF7-4A7B-9256-C6CE9FD188DF}" srcOrd="1" destOrd="0" presId="urn:microsoft.com/office/officeart/2005/8/layout/chevron2"/>
    <dgm:cxn modelId="{6F7C15DD-B716-47D5-865A-ED00642392D4}" type="presParOf" srcId="{E3B9BB1B-EE29-4717-935B-FAC2998F02D1}" destId="{663399C4-5408-4CDC-AA93-A38A3E9DA01A}" srcOrd="1" destOrd="0" presId="urn:microsoft.com/office/officeart/2005/8/layout/chevron2"/>
    <dgm:cxn modelId="{1C3B0648-B561-4355-8B2C-B40853C2D7B8}" type="presParOf" srcId="{E3B9BB1B-EE29-4717-935B-FAC2998F02D1}" destId="{AB0246B8-069F-4D35-8F64-0B4212D8B794}" srcOrd="2" destOrd="0" presId="urn:microsoft.com/office/officeart/2005/8/layout/chevron2"/>
    <dgm:cxn modelId="{7521F260-49F0-4B27-9189-584168634332}" type="presParOf" srcId="{AB0246B8-069F-4D35-8F64-0B4212D8B794}" destId="{970FF391-C914-41ED-BFC3-AD9BF427F64F}" srcOrd="0" destOrd="0" presId="urn:microsoft.com/office/officeart/2005/8/layout/chevron2"/>
    <dgm:cxn modelId="{DF13B50E-7F0D-4E87-B35F-791AB1995326}" type="presParOf" srcId="{AB0246B8-069F-4D35-8F64-0B4212D8B794}" destId="{60859079-47E4-4074-B820-A0BAE82720CE}" srcOrd="1" destOrd="0" presId="urn:microsoft.com/office/officeart/2005/8/layout/chevron2"/>
    <dgm:cxn modelId="{CE32A268-B94C-41AE-8EC9-95A8E7416B38}" type="presParOf" srcId="{E3B9BB1B-EE29-4717-935B-FAC2998F02D1}" destId="{34F7BC3B-92E1-4623-A405-914D7DE00719}" srcOrd="3" destOrd="0" presId="urn:microsoft.com/office/officeart/2005/8/layout/chevron2"/>
    <dgm:cxn modelId="{33CE514E-14F1-42F4-B4B6-5AEF6A8F85D3}" type="presParOf" srcId="{E3B9BB1B-EE29-4717-935B-FAC2998F02D1}" destId="{6B603693-BF5E-4DF1-A706-C5ADD6053CFB}" srcOrd="4" destOrd="0" presId="urn:microsoft.com/office/officeart/2005/8/layout/chevron2"/>
    <dgm:cxn modelId="{547C92C5-FC91-49C4-AC1A-0B28EFE7A1CB}" type="presParOf" srcId="{6B603693-BF5E-4DF1-A706-C5ADD6053CFB}" destId="{42572F02-BB8B-42D5-8B5C-856F76B32877}" srcOrd="0" destOrd="0" presId="urn:microsoft.com/office/officeart/2005/8/layout/chevron2"/>
    <dgm:cxn modelId="{92D7D563-67AF-4549-B1C5-23DB1DC5F646}" type="presParOf" srcId="{6B603693-BF5E-4DF1-A706-C5ADD6053CFB}" destId="{B14A64B8-E824-49EA-B987-C91D5B849B59}" srcOrd="1" destOrd="0" presId="urn:microsoft.com/office/officeart/2005/8/layout/chevron2"/>
    <dgm:cxn modelId="{C45FB296-16EC-4832-B27F-21623A74F2A9}" type="presParOf" srcId="{E3B9BB1B-EE29-4717-935B-FAC2998F02D1}" destId="{7D4DBA2E-E642-4C50-890B-D3F655FB26C8}" srcOrd="5" destOrd="0" presId="urn:microsoft.com/office/officeart/2005/8/layout/chevron2"/>
    <dgm:cxn modelId="{C3F540F1-D14A-457F-8B7B-76F7268F606C}" type="presParOf" srcId="{E3B9BB1B-EE29-4717-935B-FAC2998F02D1}" destId="{756CA108-3748-425E-BABC-FB1AE6CC13DD}" srcOrd="6" destOrd="0" presId="urn:microsoft.com/office/officeart/2005/8/layout/chevron2"/>
    <dgm:cxn modelId="{65AF77F3-7B69-430C-9D50-B771D05B7E4D}" type="presParOf" srcId="{756CA108-3748-425E-BABC-FB1AE6CC13DD}" destId="{0EF0DAD9-FA2B-4484-BC67-E4CEA3031D38}" srcOrd="0" destOrd="0" presId="urn:microsoft.com/office/officeart/2005/8/layout/chevron2"/>
    <dgm:cxn modelId="{BDF6DF86-407F-4F3F-B8DB-508E5FB445E2}" type="presParOf" srcId="{756CA108-3748-425E-BABC-FB1AE6CC13DD}" destId="{8BECEA2B-3A24-46E3-9B4D-40DDE0ADA965}" srcOrd="1" destOrd="0" presId="urn:microsoft.com/office/officeart/2005/8/layout/chevron2"/>
    <dgm:cxn modelId="{39668612-BCA9-4B4E-8429-72CB3A0D886F}" type="presParOf" srcId="{E3B9BB1B-EE29-4717-935B-FAC2998F02D1}" destId="{2909E40F-190F-46F9-8659-2067063E82A7}" srcOrd="7" destOrd="0" presId="urn:microsoft.com/office/officeart/2005/8/layout/chevron2"/>
    <dgm:cxn modelId="{C41389D2-F084-459A-966A-13A319212EF3}" type="presParOf" srcId="{E3B9BB1B-EE29-4717-935B-FAC2998F02D1}" destId="{BFC89294-AC0C-4C9E-BF05-B1633224ACD4}" srcOrd="8" destOrd="0" presId="urn:microsoft.com/office/officeart/2005/8/layout/chevron2"/>
    <dgm:cxn modelId="{C5003C9C-D652-48AE-A782-64E9D99CA6C1}" type="presParOf" srcId="{BFC89294-AC0C-4C9E-BF05-B1633224ACD4}" destId="{7CA3E0C6-4DC8-49B7-8C6F-22FA176276B5}" srcOrd="0" destOrd="0" presId="urn:microsoft.com/office/officeart/2005/8/layout/chevron2"/>
    <dgm:cxn modelId="{84D30262-924A-4CFD-B3B7-E737EEB97320}" type="presParOf" srcId="{BFC89294-AC0C-4C9E-BF05-B1633224ACD4}" destId="{6D6E2FE5-8E16-4902-A3A7-90A4EEC506CA}" srcOrd="1" destOrd="0" presId="urn:microsoft.com/office/officeart/2005/8/layout/chevron2"/>
    <dgm:cxn modelId="{558AEC04-46E5-434A-8621-986A592C46F1}" type="presParOf" srcId="{E3B9BB1B-EE29-4717-935B-FAC2998F02D1}" destId="{9ADC1CEC-4625-4684-8168-2E25A55BCFD5}" srcOrd="9" destOrd="0" presId="urn:microsoft.com/office/officeart/2005/8/layout/chevron2"/>
    <dgm:cxn modelId="{375DD745-02EF-4AED-92DF-DD3DD2C58435}" type="presParOf" srcId="{E3B9BB1B-EE29-4717-935B-FAC2998F02D1}" destId="{BB682ECB-CF41-4FA6-83E7-A23C64297DCC}" srcOrd="10" destOrd="0" presId="urn:microsoft.com/office/officeart/2005/8/layout/chevron2"/>
    <dgm:cxn modelId="{A803854E-10F5-4F5D-89CD-53FD15FB8C01}" type="presParOf" srcId="{BB682ECB-CF41-4FA6-83E7-A23C64297DCC}" destId="{85317D81-BD12-46D9-BAB7-E85807F06BC3}" srcOrd="0" destOrd="0" presId="urn:microsoft.com/office/officeart/2005/8/layout/chevron2"/>
    <dgm:cxn modelId="{6A4CB0C1-A9A9-496E-81BD-A38E4DFB062F}" type="presParOf" srcId="{BB682ECB-CF41-4FA6-83E7-A23C64297DCC}" destId="{653767A7-CBBF-441C-904D-1BB1E0E4B605}" srcOrd="1" destOrd="0" presId="urn:microsoft.com/office/officeart/2005/8/layout/chevron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8C4F9-EAA0-4C98-918D-4D96FF1A9C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752F926-8FE5-4BC0-9AD1-803DC01DD82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10-11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0AAF145-A2FE-462B-BF2C-E9D54B841F6C}" type="par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78B209EE-5D9D-4817-B665-11166862BB39}" type="sibTrans" cxnId="{B3633024-0816-49AE-8586-1F38C4FD4E92}">
      <dgm:prSet/>
      <dgm:spPr/>
      <dgm:t>
        <a:bodyPr/>
        <a:lstStyle/>
        <a:p>
          <a:pPr latinLnBrk="1"/>
          <a:endParaRPr lang="ko-KR" altLang="en-US"/>
        </a:p>
      </dgm:t>
    </dgm:pt>
    <dgm:pt modelId="{0398E834-B9D9-4D3B-9159-CADBC43484C9}">
      <dgm:prSet phldrT="[텍스트]"/>
      <dgm:spPr/>
      <dgm:t>
        <a:bodyPr/>
        <a:lstStyle/>
        <a:p>
          <a:pPr latinLnBrk="1"/>
          <a:r>
            <a:rPr lang="ko-KR" altLang="en-US" dirty="0" smtClean="0"/>
            <a:t> </a:t>
          </a:r>
          <a:r>
            <a:rPr lang="ko-KR" altLang="en-US" dirty="0" err="1" smtClean="0"/>
            <a:t>실무실습</a:t>
          </a:r>
          <a:r>
            <a:rPr lang="ko-KR" altLang="en-US" dirty="0" smtClean="0"/>
            <a:t> 설명회</a:t>
          </a:r>
          <a:endParaRPr lang="ko-KR" altLang="en-US" dirty="0"/>
        </a:p>
      </dgm:t>
    </dgm:pt>
    <dgm:pt modelId="{2F5230FC-B519-4AA0-9124-61A5206CC418}" type="par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392B0BA3-9209-40F8-879B-747DC464D7D7}" type="sibTrans" cxnId="{AFC22C6C-6CC0-4561-A39B-7EB769592E3C}">
      <dgm:prSet/>
      <dgm:spPr/>
      <dgm:t>
        <a:bodyPr/>
        <a:lstStyle/>
        <a:p>
          <a:pPr latinLnBrk="1"/>
          <a:endParaRPr lang="ko-KR" altLang="en-US"/>
        </a:p>
      </dgm:t>
    </dgm:pt>
    <dgm:pt modelId="{D1DE32EE-7F26-4BEA-957B-986790B238D3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A629F14-91CC-41EC-87A6-DF85ECDEE48A}" type="par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B8AA7585-7598-4FC8-A867-21BE94DEB82F}" type="sibTrans" cxnId="{C09E8975-5FBF-41AB-B51B-526D0748666F}">
      <dgm:prSet/>
      <dgm:spPr/>
      <dgm:t>
        <a:bodyPr/>
        <a:lstStyle/>
        <a:p>
          <a:pPr latinLnBrk="1"/>
          <a:endParaRPr lang="ko-KR" altLang="en-US"/>
        </a:p>
      </dgm:t>
    </dgm:pt>
    <dgm:pt modelId="{E67C1711-62AE-485E-9886-70A7FBB99C1F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연구심화실습 선지원</a:t>
          </a:r>
          <a:endParaRPr lang="ko-KR" altLang="en-US" dirty="0"/>
        </a:p>
      </dgm:t>
    </dgm:pt>
    <dgm:pt modelId="{2477046A-D913-4B60-99EA-A945D8FB764A}" type="par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92FFFB05-47F9-4679-86A5-027E688F5784}" type="sibTrans" cxnId="{0E9514B3-3DCC-4766-881D-E9465D3D34AE}">
      <dgm:prSet/>
      <dgm:spPr/>
      <dgm:t>
        <a:bodyPr/>
        <a:lstStyle/>
        <a:p>
          <a:pPr latinLnBrk="1"/>
          <a:endParaRPr lang="ko-KR" altLang="en-US"/>
        </a:p>
      </dgm:t>
    </dgm:pt>
    <dgm:pt modelId="{1F59903C-F399-45AF-9F08-ACA372078CA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3BA50C5-E986-4C43-B97A-F67ECC2E2F1E}" type="par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99C28FE5-BB92-4C81-A688-6745A66991FE}" type="sibTrans" cxnId="{55F187D7-1F9C-4340-996C-F0DA19C85E0F}">
      <dgm:prSet/>
      <dgm:spPr/>
      <dgm:t>
        <a:bodyPr/>
        <a:lstStyle/>
        <a:p>
          <a:pPr latinLnBrk="1"/>
          <a:endParaRPr lang="ko-KR" altLang="en-US"/>
        </a:p>
      </dgm:t>
    </dgm:pt>
    <dgm:pt modelId="{06CAFD8A-3B5B-4089-AAEE-B6050546CEFC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해외 심화실무실습 지원</a:t>
          </a:r>
          <a:endParaRPr lang="ko-KR" altLang="en-US" dirty="0"/>
        </a:p>
      </dgm:t>
    </dgm:pt>
    <dgm:pt modelId="{AD8D9B1B-E3A6-4C64-94BA-82BEAD1B724B}" type="par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92C82685-C8A1-4775-8FAC-8F2793FD4236}" type="sibTrans" cxnId="{52D11185-FBF5-4323-A74B-3006D8CBC563}">
      <dgm:prSet/>
      <dgm:spPr/>
      <dgm:t>
        <a:bodyPr/>
        <a:lstStyle/>
        <a:p>
          <a:pPr latinLnBrk="1"/>
          <a:endParaRPr lang="ko-KR" altLang="en-US"/>
        </a:p>
      </dgm:t>
    </dgm:pt>
    <dgm:pt modelId="{F2D7AB72-DD07-45BC-9FAD-0412E7F7F729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BD79862-D433-4F2E-AE45-A56D02138B79}" type="par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C60C718F-2E53-4140-8D56-452DE2FE94C1}" type="sibTrans" cxnId="{7646884B-44F1-4BD0-9659-5309D32F778F}">
      <dgm:prSet/>
      <dgm:spPr/>
      <dgm:t>
        <a:bodyPr/>
        <a:lstStyle/>
        <a:p>
          <a:pPr latinLnBrk="1"/>
          <a:endParaRPr lang="ko-KR" altLang="en-US"/>
        </a:p>
      </dgm:t>
    </dgm:pt>
    <dgm:pt modelId="{AA53F236-C09E-42CB-8D77-E12D00C5F8DB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3-4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AAD6D-7C6C-4DE5-9028-8BC93A8792DA}" type="par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418058D7-9B4E-466F-AF2C-C9515F73489C}" type="sibTrans" cxnId="{C9B9494F-AEC2-4832-9227-EAFBC9F65BE7}">
      <dgm:prSet/>
      <dgm:spPr/>
      <dgm:t>
        <a:bodyPr/>
        <a:lstStyle/>
        <a:p>
          <a:pPr latinLnBrk="1"/>
          <a:endParaRPr lang="ko-KR" altLang="en-US"/>
        </a:p>
      </dgm:t>
    </dgm:pt>
    <dgm:pt modelId="{BC36F757-C008-4F03-9A67-DEA106B5ED3C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CCB87F3-F484-43D6-9028-CC4726DA6237}" type="par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C30EE91B-6AF4-4BF0-A11D-91A86847662D}" type="sibTrans" cxnId="{26DD0184-D9DD-48A0-9A4A-A21C13D65A33}">
      <dgm:prSet/>
      <dgm:spPr/>
      <dgm:t>
        <a:bodyPr/>
        <a:lstStyle/>
        <a:p>
          <a:pPr latinLnBrk="1"/>
          <a:endParaRPr lang="ko-KR" altLang="en-US"/>
        </a:p>
      </dgm:t>
    </dgm:pt>
    <dgm:pt modelId="{BA37FE80-BDB5-40C5-9051-115770754134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병원 심화실무실습 사이트 공개 및 신청</a:t>
          </a:r>
          <a:r>
            <a:rPr lang="en-US" altLang="ko-KR" dirty="0" smtClean="0"/>
            <a:t>, </a:t>
          </a:r>
          <a:r>
            <a:rPr lang="ko-KR" altLang="en-US" dirty="0" smtClean="0"/>
            <a:t>배정</a:t>
          </a:r>
          <a:endParaRPr lang="ko-KR" altLang="en-US" dirty="0"/>
        </a:p>
      </dgm:t>
    </dgm:pt>
    <dgm:pt modelId="{FA669DE7-04D0-46F0-92D8-0D98FA29613F}" type="par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5BFAAD25-9B39-4A11-945E-3D2BFB599048}" type="sibTrans" cxnId="{625D4997-C06C-4074-9347-EB135F288B92}">
      <dgm:prSet/>
      <dgm:spPr/>
      <dgm:t>
        <a:bodyPr/>
        <a:lstStyle/>
        <a:p>
          <a:pPr latinLnBrk="1"/>
          <a:endParaRPr lang="ko-KR" altLang="en-US"/>
        </a:p>
      </dgm:t>
    </dgm:pt>
    <dgm:pt modelId="{76D8A8C8-3D81-4F58-AF4D-85A8EF9A32EC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b="1" dirty="0" smtClean="0">
              <a:solidFill>
                <a:srgbClr val="0000FF"/>
              </a:solidFill>
            </a:rPr>
            <a:t>제약 심화실무실습 배정 완료</a:t>
          </a:r>
          <a:endParaRPr lang="ko-KR" altLang="en-US" b="1" dirty="0">
            <a:solidFill>
              <a:srgbClr val="0000FF"/>
            </a:solidFill>
          </a:endParaRPr>
        </a:p>
      </dgm:t>
    </dgm:pt>
    <dgm:pt modelId="{707738D4-9909-4B66-B73B-D3C37B713033}" type="par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3814AC60-A8E9-4F17-BDB6-1C9CFA401920}" type="sibTrans" cxnId="{B68FA721-7DD4-4B54-A6E9-E0A46690369E}">
      <dgm:prSet/>
      <dgm:spPr/>
      <dgm:t>
        <a:bodyPr/>
        <a:lstStyle/>
        <a:p>
          <a:pPr latinLnBrk="1"/>
          <a:endParaRPr lang="ko-KR" altLang="en-US"/>
        </a:p>
      </dgm:t>
    </dgm:pt>
    <dgm:pt modelId="{DB5DA3B1-ABC3-447E-8B9E-497D44C1EFFD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연구 심화실무실습 신청 및 배정</a:t>
          </a:r>
          <a:endParaRPr lang="ko-KR" altLang="en-US" dirty="0"/>
        </a:p>
      </dgm:t>
    </dgm:pt>
    <dgm:pt modelId="{099135B7-E807-43DC-8FE6-9EBB33017385}" type="par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496F4867-9552-42EE-BB6C-841ECBDB4999}" type="sibTrans" cxnId="{204E1DF6-379C-472D-A9FA-432589910DB4}">
      <dgm:prSet/>
      <dgm:spPr/>
      <dgm:t>
        <a:bodyPr/>
        <a:lstStyle/>
        <a:p>
          <a:pPr latinLnBrk="1"/>
          <a:endParaRPr lang="ko-KR" altLang="en-US"/>
        </a:p>
      </dgm:t>
    </dgm:pt>
    <dgm:pt modelId="{ADFE9143-D6E1-4AED-BBE5-51AE9730F057}">
      <dgm:prSet phldrT="[텍스트]"/>
      <dgm:spPr/>
      <dgm:t>
        <a:bodyPr/>
        <a:lstStyle/>
        <a:p>
          <a:pPr latinLnBrk="1"/>
          <a:r>
            <a:rPr lang="ko-KR" altLang="en-US" dirty="0" smtClean="0"/>
            <a:t> </a:t>
          </a:r>
          <a:r>
            <a:rPr lang="ko-KR" altLang="en-US" b="1" dirty="0" smtClean="0">
              <a:solidFill>
                <a:srgbClr val="0000FF"/>
              </a:solidFill>
            </a:rPr>
            <a:t>제약 심화실무실습 신청 시작</a:t>
          </a:r>
          <a:endParaRPr lang="ko-KR" altLang="en-US" b="1" dirty="0">
            <a:solidFill>
              <a:srgbClr val="0000FF"/>
            </a:solidFill>
          </a:endParaRPr>
        </a:p>
      </dgm:t>
    </dgm:pt>
    <dgm:pt modelId="{DEA2D9E3-FD71-4E00-9030-B6A0972E6C9C}" type="parTrans" cxnId="{AB8FF0EA-6CFE-4B87-A916-F1B5538D780B}">
      <dgm:prSet/>
      <dgm:spPr/>
      <dgm:t>
        <a:bodyPr/>
        <a:lstStyle/>
        <a:p>
          <a:pPr latinLnBrk="1"/>
          <a:endParaRPr lang="ko-KR" altLang="en-US"/>
        </a:p>
      </dgm:t>
    </dgm:pt>
    <dgm:pt modelId="{39343433-DF21-40C6-8F8C-91E1BBC41789}" type="sibTrans" cxnId="{AB8FF0EA-6CFE-4B87-A916-F1B5538D780B}">
      <dgm:prSet/>
      <dgm:spPr/>
      <dgm:t>
        <a:bodyPr/>
        <a:lstStyle/>
        <a:p>
          <a:pPr latinLnBrk="1"/>
          <a:endParaRPr lang="ko-KR" altLang="en-US"/>
        </a:p>
      </dgm:t>
    </dgm:pt>
    <dgm:pt modelId="{E3B9BB1B-EE29-4717-935B-FAC2998F02D1}" type="pres">
      <dgm:prSet presAssocID="{4A38C4F9-EAA0-4C98-918D-4D96FF1A9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23C072-882F-4E2B-99A9-922BE23E95EB}" type="pres">
      <dgm:prSet presAssocID="{3752F926-8FE5-4BC0-9AD1-803DC01DD82B}" presName="composite" presStyleCnt="0"/>
      <dgm:spPr/>
    </dgm:pt>
    <dgm:pt modelId="{91ECD935-D463-401E-A637-741FD133DD08}" type="pres">
      <dgm:prSet presAssocID="{3752F926-8FE5-4BC0-9AD1-803DC01DD8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509943-DDF7-4A7B-9256-C6CE9FD188DF}" type="pres">
      <dgm:prSet presAssocID="{3752F926-8FE5-4BC0-9AD1-803DC01DD8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399C4-5408-4CDC-AA93-A38A3E9DA01A}" type="pres">
      <dgm:prSet presAssocID="{78B209EE-5D9D-4817-B665-11166862BB39}" presName="sp" presStyleCnt="0"/>
      <dgm:spPr/>
    </dgm:pt>
    <dgm:pt modelId="{AB0246B8-069F-4D35-8F64-0B4212D8B794}" type="pres">
      <dgm:prSet presAssocID="{D1DE32EE-7F26-4BEA-957B-986790B238D3}" presName="composite" presStyleCnt="0"/>
      <dgm:spPr/>
    </dgm:pt>
    <dgm:pt modelId="{970FF391-C914-41ED-BFC3-AD9BF427F64F}" type="pres">
      <dgm:prSet presAssocID="{D1DE32EE-7F26-4BEA-957B-986790B238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859079-47E4-4074-B820-A0BAE82720CE}" type="pres">
      <dgm:prSet presAssocID="{D1DE32EE-7F26-4BEA-957B-986790B238D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7BC3B-92E1-4623-A405-914D7DE00719}" type="pres">
      <dgm:prSet presAssocID="{B8AA7585-7598-4FC8-A867-21BE94DEB82F}" presName="sp" presStyleCnt="0"/>
      <dgm:spPr/>
    </dgm:pt>
    <dgm:pt modelId="{6B603693-BF5E-4DF1-A706-C5ADD6053CFB}" type="pres">
      <dgm:prSet presAssocID="{1F59903C-F399-45AF-9F08-ACA372078CA9}" presName="composite" presStyleCnt="0"/>
      <dgm:spPr/>
    </dgm:pt>
    <dgm:pt modelId="{42572F02-BB8B-42D5-8B5C-856F76B32877}" type="pres">
      <dgm:prSet presAssocID="{1F59903C-F399-45AF-9F08-ACA372078CA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A64B8-E824-49EA-B987-C91D5B849B59}" type="pres">
      <dgm:prSet presAssocID="{1F59903C-F399-45AF-9F08-ACA372078CA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4DBA2E-E642-4C50-890B-D3F655FB26C8}" type="pres">
      <dgm:prSet presAssocID="{99C28FE5-BB92-4C81-A688-6745A66991FE}" presName="sp" presStyleCnt="0"/>
      <dgm:spPr/>
    </dgm:pt>
    <dgm:pt modelId="{756CA108-3748-425E-BABC-FB1AE6CC13DD}" type="pres">
      <dgm:prSet presAssocID="{AA53F236-C09E-42CB-8D77-E12D00C5F8DB}" presName="composite" presStyleCnt="0"/>
      <dgm:spPr/>
    </dgm:pt>
    <dgm:pt modelId="{0EF0DAD9-FA2B-4484-BC67-E4CEA3031D38}" type="pres">
      <dgm:prSet presAssocID="{AA53F236-C09E-42CB-8D77-E12D00C5F8D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ECEA2B-3A24-46E3-9B4D-40DDE0ADA965}" type="pres">
      <dgm:prSet presAssocID="{AA53F236-C09E-42CB-8D77-E12D00C5F8D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9E40F-190F-46F9-8659-2067063E82A7}" type="pres">
      <dgm:prSet presAssocID="{418058D7-9B4E-466F-AF2C-C9515F73489C}" presName="sp" presStyleCnt="0"/>
      <dgm:spPr/>
    </dgm:pt>
    <dgm:pt modelId="{BFC89294-AC0C-4C9E-BF05-B1633224ACD4}" type="pres">
      <dgm:prSet presAssocID="{BC36F757-C008-4F03-9A67-DEA106B5ED3C}" presName="composite" presStyleCnt="0"/>
      <dgm:spPr/>
    </dgm:pt>
    <dgm:pt modelId="{7CA3E0C6-4DC8-49B7-8C6F-22FA176276B5}" type="pres">
      <dgm:prSet presAssocID="{BC36F757-C008-4F03-9A67-DEA106B5ED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6E2FE5-8E16-4902-A3A7-90A4EEC506CA}" type="pres">
      <dgm:prSet presAssocID="{BC36F757-C008-4F03-9A67-DEA106B5ED3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C1CEC-4625-4684-8168-2E25A55BCFD5}" type="pres">
      <dgm:prSet presAssocID="{C30EE91B-6AF4-4BF0-A11D-91A86847662D}" presName="sp" presStyleCnt="0"/>
      <dgm:spPr/>
    </dgm:pt>
    <dgm:pt modelId="{BB682ECB-CF41-4FA6-83E7-A23C64297DCC}" type="pres">
      <dgm:prSet presAssocID="{F2D7AB72-DD07-45BC-9FAD-0412E7F7F729}" presName="composite" presStyleCnt="0"/>
      <dgm:spPr/>
    </dgm:pt>
    <dgm:pt modelId="{85317D81-BD12-46D9-BAB7-E85807F06BC3}" type="pres">
      <dgm:prSet presAssocID="{F2D7AB72-DD07-45BC-9FAD-0412E7F7F7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3767A7-CBBF-441C-904D-1BB1E0E4B605}" type="pres">
      <dgm:prSet presAssocID="{F2D7AB72-DD07-45BC-9FAD-0412E7F7F729}" presName="descendantText" presStyleLbl="alignAcc1" presStyleIdx="5" presStyleCnt="6" custScaleX="1000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3B2ED2-71BC-49B7-AB56-739960E9E374}" type="presOf" srcId="{0398E834-B9D9-4D3B-9159-CADBC43484C9}" destId="{A9509943-DDF7-4A7B-9256-C6CE9FD188DF}" srcOrd="0" destOrd="0" presId="urn:microsoft.com/office/officeart/2005/8/layout/chevron2"/>
    <dgm:cxn modelId="{33D4F816-A733-478C-9854-5B7E9768A5A3}" type="presOf" srcId="{BA37FE80-BDB5-40C5-9051-115770754134}" destId="{8BECEA2B-3A24-46E3-9B4D-40DDE0ADA965}" srcOrd="0" destOrd="0" presId="urn:microsoft.com/office/officeart/2005/8/layout/chevron2"/>
    <dgm:cxn modelId="{C09E8975-5FBF-41AB-B51B-526D0748666F}" srcId="{4A38C4F9-EAA0-4C98-918D-4D96FF1A9CBC}" destId="{D1DE32EE-7F26-4BEA-957B-986790B238D3}" srcOrd="1" destOrd="0" parTransId="{DA629F14-91CC-41EC-87A6-DF85ECDEE48A}" sibTransId="{B8AA7585-7598-4FC8-A867-21BE94DEB82F}"/>
    <dgm:cxn modelId="{EF8BD35E-4085-4740-AB21-13161992DD61}" type="presOf" srcId="{76D8A8C8-3D81-4F58-AF4D-85A8EF9A32EC}" destId="{6D6E2FE5-8E16-4902-A3A7-90A4EEC506CA}" srcOrd="0" destOrd="0" presId="urn:microsoft.com/office/officeart/2005/8/layout/chevron2"/>
    <dgm:cxn modelId="{A59659A1-70F5-4E81-8019-AF1B74923C08}" type="presOf" srcId="{AA53F236-C09E-42CB-8D77-E12D00C5F8DB}" destId="{0EF0DAD9-FA2B-4484-BC67-E4CEA3031D38}" srcOrd="0" destOrd="0" presId="urn:microsoft.com/office/officeart/2005/8/layout/chevron2"/>
    <dgm:cxn modelId="{B68FA721-7DD4-4B54-A6E9-E0A46690369E}" srcId="{BC36F757-C008-4F03-9A67-DEA106B5ED3C}" destId="{76D8A8C8-3D81-4F58-AF4D-85A8EF9A32EC}" srcOrd="0" destOrd="0" parTransId="{707738D4-9909-4B66-B73B-D3C37B713033}" sibTransId="{3814AC60-A8E9-4F17-BDB6-1C9CFA401920}"/>
    <dgm:cxn modelId="{AFC22C6C-6CC0-4561-A39B-7EB769592E3C}" srcId="{3752F926-8FE5-4BC0-9AD1-803DC01DD82B}" destId="{0398E834-B9D9-4D3B-9159-CADBC43484C9}" srcOrd="0" destOrd="0" parTransId="{2F5230FC-B519-4AA0-9124-61A5206CC418}" sibTransId="{392B0BA3-9209-40F8-879B-747DC464D7D7}"/>
    <dgm:cxn modelId="{625D4997-C06C-4074-9347-EB135F288B92}" srcId="{AA53F236-C09E-42CB-8D77-E12D00C5F8DB}" destId="{BA37FE80-BDB5-40C5-9051-115770754134}" srcOrd="0" destOrd="0" parTransId="{FA669DE7-04D0-46F0-92D8-0D98FA29613F}" sibTransId="{5BFAAD25-9B39-4A11-945E-3D2BFB599048}"/>
    <dgm:cxn modelId="{C9B9494F-AEC2-4832-9227-EAFBC9F65BE7}" srcId="{4A38C4F9-EAA0-4C98-918D-4D96FF1A9CBC}" destId="{AA53F236-C09E-42CB-8D77-E12D00C5F8DB}" srcOrd="3" destOrd="0" parTransId="{0C3AAD6D-7C6C-4DE5-9028-8BC93A8792DA}" sibTransId="{418058D7-9B4E-466F-AF2C-C9515F73489C}"/>
    <dgm:cxn modelId="{0E9514B3-3DCC-4766-881D-E9465D3D34AE}" srcId="{D1DE32EE-7F26-4BEA-957B-986790B238D3}" destId="{E67C1711-62AE-485E-9886-70A7FBB99C1F}" srcOrd="0" destOrd="0" parTransId="{2477046A-D913-4B60-99EA-A945D8FB764A}" sibTransId="{92FFFB05-47F9-4679-86A5-027E688F5784}"/>
    <dgm:cxn modelId="{2FEE9CAE-063A-4E1B-8B56-F806430CB19D}" type="presOf" srcId="{4A38C4F9-EAA0-4C98-918D-4D96FF1A9CBC}" destId="{E3B9BB1B-EE29-4717-935B-FAC2998F02D1}" srcOrd="0" destOrd="0" presId="urn:microsoft.com/office/officeart/2005/8/layout/chevron2"/>
    <dgm:cxn modelId="{AB8FF0EA-6CFE-4B87-A916-F1B5538D780B}" srcId="{3752F926-8FE5-4BC0-9AD1-803DC01DD82B}" destId="{ADFE9143-D6E1-4AED-BBE5-51AE9730F057}" srcOrd="1" destOrd="0" parTransId="{DEA2D9E3-FD71-4E00-9030-B6A0972E6C9C}" sibTransId="{39343433-DF21-40C6-8F8C-91E1BBC41789}"/>
    <dgm:cxn modelId="{55F187D7-1F9C-4340-996C-F0DA19C85E0F}" srcId="{4A38C4F9-EAA0-4C98-918D-4D96FF1A9CBC}" destId="{1F59903C-F399-45AF-9F08-ACA372078CA9}" srcOrd="2" destOrd="0" parTransId="{B3BA50C5-E986-4C43-B97A-F67ECC2E2F1E}" sibTransId="{99C28FE5-BB92-4C81-A688-6745A66991FE}"/>
    <dgm:cxn modelId="{204E1DF6-379C-472D-A9FA-432589910DB4}" srcId="{F2D7AB72-DD07-45BC-9FAD-0412E7F7F729}" destId="{DB5DA3B1-ABC3-447E-8B9E-497D44C1EFFD}" srcOrd="0" destOrd="0" parTransId="{099135B7-E807-43DC-8FE6-9EBB33017385}" sibTransId="{496F4867-9552-42EE-BB6C-841ECBDB4999}"/>
    <dgm:cxn modelId="{D5A413DA-9418-40F1-9EEE-50F8638BA9E7}" type="presOf" srcId="{F2D7AB72-DD07-45BC-9FAD-0412E7F7F729}" destId="{85317D81-BD12-46D9-BAB7-E85807F06BC3}" srcOrd="0" destOrd="0" presId="urn:microsoft.com/office/officeart/2005/8/layout/chevron2"/>
    <dgm:cxn modelId="{50157AF2-4119-4D6B-8CAE-AE2FCEE66584}" type="presOf" srcId="{1F59903C-F399-45AF-9F08-ACA372078CA9}" destId="{42572F02-BB8B-42D5-8B5C-856F76B32877}" srcOrd="0" destOrd="0" presId="urn:microsoft.com/office/officeart/2005/8/layout/chevron2"/>
    <dgm:cxn modelId="{93026864-58D2-4C78-A0F6-BB75D628B4AF}" type="presOf" srcId="{3752F926-8FE5-4BC0-9AD1-803DC01DD82B}" destId="{91ECD935-D463-401E-A637-741FD133DD08}" srcOrd="0" destOrd="0" presId="urn:microsoft.com/office/officeart/2005/8/layout/chevron2"/>
    <dgm:cxn modelId="{723BFC5E-0146-4E6B-B6B4-5E895A930CC3}" type="presOf" srcId="{ADFE9143-D6E1-4AED-BBE5-51AE9730F057}" destId="{A9509943-DDF7-4A7B-9256-C6CE9FD188DF}" srcOrd="0" destOrd="1" presId="urn:microsoft.com/office/officeart/2005/8/layout/chevron2"/>
    <dgm:cxn modelId="{34C510DE-ADF8-428B-9BF6-189D53CAB675}" type="presOf" srcId="{E67C1711-62AE-485E-9886-70A7FBB99C1F}" destId="{60859079-47E4-4074-B820-A0BAE82720CE}" srcOrd="0" destOrd="0" presId="urn:microsoft.com/office/officeart/2005/8/layout/chevron2"/>
    <dgm:cxn modelId="{D84CB0B1-C2C6-496D-BBBC-B3DBAFB4E47B}" type="presOf" srcId="{06CAFD8A-3B5B-4089-AAEE-B6050546CEFC}" destId="{B14A64B8-E824-49EA-B987-C91D5B849B59}" srcOrd="0" destOrd="0" presId="urn:microsoft.com/office/officeart/2005/8/layout/chevron2"/>
    <dgm:cxn modelId="{7646884B-44F1-4BD0-9659-5309D32F778F}" srcId="{4A38C4F9-EAA0-4C98-918D-4D96FF1A9CBC}" destId="{F2D7AB72-DD07-45BC-9FAD-0412E7F7F729}" srcOrd="5" destOrd="0" parTransId="{ABD79862-D433-4F2E-AE45-A56D02138B79}" sibTransId="{C60C718F-2E53-4140-8D56-452DE2FE94C1}"/>
    <dgm:cxn modelId="{26DD0184-D9DD-48A0-9A4A-A21C13D65A33}" srcId="{4A38C4F9-EAA0-4C98-918D-4D96FF1A9CBC}" destId="{BC36F757-C008-4F03-9A67-DEA106B5ED3C}" srcOrd="4" destOrd="0" parTransId="{7CCB87F3-F484-43D6-9028-CC4726DA6237}" sibTransId="{C30EE91B-6AF4-4BF0-A11D-91A86847662D}"/>
    <dgm:cxn modelId="{6CCBA5E2-718D-4D06-971C-EAE52FF0ECD9}" type="presOf" srcId="{BC36F757-C008-4F03-9A67-DEA106B5ED3C}" destId="{7CA3E0C6-4DC8-49B7-8C6F-22FA176276B5}" srcOrd="0" destOrd="0" presId="urn:microsoft.com/office/officeart/2005/8/layout/chevron2"/>
    <dgm:cxn modelId="{9DDDF1AC-DCB5-4BAA-9B6B-9F6E71F5C2EB}" type="presOf" srcId="{D1DE32EE-7F26-4BEA-957B-986790B238D3}" destId="{970FF391-C914-41ED-BFC3-AD9BF427F64F}" srcOrd="0" destOrd="0" presId="urn:microsoft.com/office/officeart/2005/8/layout/chevron2"/>
    <dgm:cxn modelId="{BBE42D18-661A-4EBD-A365-FE886820109D}" type="presOf" srcId="{DB5DA3B1-ABC3-447E-8B9E-497D44C1EFFD}" destId="{653767A7-CBBF-441C-904D-1BB1E0E4B605}" srcOrd="0" destOrd="0" presId="urn:microsoft.com/office/officeart/2005/8/layout/chevron2"/>
    <dgm:cxn modelId="{B3633024-0816-49AE-8586-1F38C4FD4E92}" srcId="{4A38C4F9-EAA0-4C98-918D-4D96FF1A9CBC}" destId="{3752F926-8FE5-4BC0-9AD1-803DC01DD82B}" srcOrd="0" destOrd="0" parTransId="{C0AAF145-A2FE-462B-BF2C-E9D54B841F6C}" sibTransId="{78B209EE-5D9D-4817-B665-11166862BB39}"/>
    <dgm:cxn modelId="{52D11185-FBF5-4323-A74B-3006D8CBC563}" srcId="{1F59903C-F399-45AF-9F08-ACA372078CA9}" destId="{06CAFD8A-3B5B-4089-AAEE-B6050546CEFC}" srcOrd="0" destOrd="0" parTransId="{AD8D9B1B-E3A6-4C64-94BA-82BEAD1B724B}" sibTransId="{92C82685-C8A1-4775-8FAC-8F2793FD4236}"/>
    <dgm:cxn modelId="{D4EE984A-BD09-4A6F-8E1C-2072572F1344}" type="presParOf" srcId="{E3B9BB1B-EE29-4717-935B-FAC2998F02D1}" destId="{0A23C072-882F-4E2B-99A9-922BE23E95EB}" srcOrd="0" destOrd="0" presId="urn:microsoft.com/office/officeart/2005/8/layout/chevron2"/>
    <dgm:cxn modelId="{08DBAFE4-AFBF-4D14-A893-5645774B18F6}" type="presParOf" srcId="{0A23C072-882F-4E2B-99A9-922BE23E95EB}" destId="{91ECD935-D463-401E-A637-741FD133DD08}" srcOrd="0" destOrd="0" presId="urn:microsoft.com/office/officeart/2005/8/layout/chevron2"/>
    <dgm:cxn modelId="{18545E5B-FFEB-4154-89F1-F1A6B73ECDC5}" type="presParOf" srcId="{0A23C072-882F-4E2B-99A9-922BE23E95EB}" destId="{A9509943-DDF7-4A7B-9256-C6CE9FD188DF}" srcOrd="1" destOrd="0" presId="urn:microsoft.com/office/officeart/2005/8/layout/chevron2"/>
    <dgm:cxn modelId="{6F7C15DD-B716-47D5-865A-ED00642392D4}" type="presParOf" srcId="{E3B9BB1B-EE29-4717-935B-FAC2998F02D1}" destId="{663399C4-5408-4CDC-AA93-A38A3E9DA01A}" srcOrd="1" destOrd="0" presId="urn:microsoft.com/office/officeart/2005/8/layout/chevron2"/>
    <dgm:cxn modelId="{1C3B0648-B561-4355-8B2C-B40853C2D7B8}" type="presParOf" srcId="{E3B9BB1B-EE29-4717-935B-FAC2998F02D1}" destId="{AB0246B8-069F-4D35-8F64-0B4212D8B794}" srcOrd="2" destOrd="0" presId="urn:microsoft.com/office/officeart/2005/8/layout/chevron2"/>
    <dgm:cxn modelId="{7521F260-49F0-4B27-9189-584168634332}" type="presParOf" srcId="{AB0246B8-069F-4D35-8F64-0B4212D8B794}" destId="{970FF391-C914-41ED-BFC3-AD9BF427F64F}" srcOrd="0" destOrd="0" presId="urn:microsoft.com/office/officeart/2005/8/layout/chevron2"/>
    <dgm:cxn modelId="{DF13B50E-7F0D-4E87-B35F-791AB1995326}" type="presParOf" srcId="{AB0246B8-069F-4D35-8F64-0B4212D8B794}" destId="{60859079-47E4-4074-B820-A0BAE82720CE}" srcOrd="1" destOrd="0" presId="urn:microsoft.com/office/officeart/2005/8/layout/chevron2"/>
    <dgm:cxn modelId="{CE32A268-B94C-41AE-8EC9-95A8E7416B38}" type="presParOf" srcId="{E3B9BB1B-EE29-4717-935B-FAC2998F02D1}" destId="{34F7BC3B-92E1-4623-A405-914D7DE00719}" srcOrd="3" destOrd="0" presId="urn:microsoft.com/office/officeart/2005/8/layout/chevron2"/>
    <dgm:cxn modelId="{33CE514E-14F1-42F4-B4B6-5AEF6A8F85D3}" type="presParOf" srcId="{E3B9BB1B-EE29-4717-935B-FAC2998F02D1}" destId="{6B603693-BF5E-4DF1-A706-C5ADD6053CFB}" srcOrd="4" destOrd="0" presId="urn:microsoft.com/office/officeart/2005/8/layout/chevron2"/>
    <dgm:cxn modelId="{547C92C5-FC91-49C4-AC1A-0B28EFE7A1CB}" type="presParOf" srcId="{6B603693-BF5E-4DF1-A706-C5ADD6053CFB}" destId="{42572F02-BB8B-42D5-8B5C-856F76B32877}" srcOrd="0" destOrd="0" presId="urn:microsoft.com/office/officeart/2005/8/layout/chevron2"/>
    <dgm:cxn modelId="{92D7D563-67AF-4549-B1C5-23DB1DC5F646}" type="presParOf" srcId="{6B603693-BF5E-4DF1-A706-C5ADD6053CFB}" destId="{B14A64B8-E824-49EA-B987-C91D5B849B59}" srcOrd="1" destOrd="0" presId="urn:microsoft.com/office/officeart/2005/8/layout/chevron2"/>
    <dgm:cxn modelId="{C45FB296-16EC-4832-B27F-21623A74F2A9}" type="presParOf" srcId="{E3B9BB1B-EE29-4717-935B-FAC2998F02D1}" destId="{7D4DBA2E-E642-4C50-890B-D3F655FB26C8}" srcOrd="5" destOrd="0" presId="urn:microsoft.com/office/officeart/2005/8/layout/chevron2"/>
    <dgm:cxn modelId="{C3F540F1-D14A-457F-8B7B-76F7268F606C}" type="presParOf" srcId="{E3B9BB1B-EE29-4717-935B-FAC2998F02D1}" destId="{756CA108-3748-425E-BABC-FB1AE6CC13DD}" srcOrd="6" destOrd="0" presId="urn:microsoft.com/office/officeart/2005/8/layout/chevron2"/>
    <dgm:cxn modelId="{65AF77F3-7B69-430C-9D50-B771D05B7E4D}" type="presParOf" srcId="{756CA108-3748-425E-BABC-FB1AE6CC13DD}" destId="{0EF0DAD9-FA2B-4484-BC67-E4CEA3031D38}" srcOrd="0" destOrd="0" presId="urn:microsoft.com/office/officeart/2005/8/layout/chevron2"/>
    <dgm:cxn modelId="{BDF6DF86-407F-4F3F-B8DB-508E5FB445E2}" type="presParOf" srcId="{756CA108-3748-425E-BABC-FB1AE6CC13DD}" destId="{8BECEA2B-3A24-46E3-9B4D-40DDE0ADA965}" srcOrd="1" destOrd="0" presId="urn:microsoft.com/office/officeart/2005/8/layout/chevron2"/>
    <dgm:cxn modelId="{39668612-BCA9-4B4E-8429-72CB3A0D886F}" type="presParOf" srcId="{E3B9BB1B-EE29-4717-935B-FAC2998F02D1}" destId="{2909E40F-190F-46F9-8659-2067063E82A7}" srcOrd="7" destOrd="0" presId="urn:microsoft.com/office/officeart/2005/8/layout/chevron2"/>
    <dgm:cxn modelId="{C41389D2-F084-459A-966A-13A319212EF3}" type="presParOf" srcId="{E3B9BB1B-EE29-4717-935B-FAC2998F02D1}" destId="{BFC89294-AC0C-4C9E-BF05-B1633224ACD4}" srcOrd="8" destOrd="0" presId="urn:microsoft.com/office/officeart/2005/8/layout/chevron2"/>
    <dgm:cxn modelId="{C5003C9C-D652-48AE-A782-64E9D99CA6C1}" type="presParOf" srcId="{BFC89294-AC0C-4C9E-BF05-B1633224ACD4}" destId="{7CA3E0C6-4DC8-49B7-8C6F-22FA176276B5}" srcOrd="0" destOrd="0" presId="urn:microsoft.com/office/officeart/2005/8/layout/chevron2"/>
    <dgm:cxn modelId="{84D30262-924A-4CFD-B3B7-E737EEB97320}" type="presParOf" srcId="{BFC89294-AC0C-4C9E-BF05-B1633224ACD4}" destId="{6D6E2FE5-8E16-4902-A3A7-90A4EEC506CA}" srcOrd="1" destOrd="0" presId="urn:microsoft.com/office/officeart/2005/8/layout/chevron2"/>
    <dgm:cxn modelId="{558AEC04-46E5-434A-8621-986A592C46F1}" type="presParOf" srcId="{E3B9BB1B-EE29-4717-935B-FAC2998F02D1}" destId="{9ADC1CEC-4625-4684-8168-2E25A55BCFD5}" srcOrd="9" destOrd="0" presId="urn:microsoft.com/office/officeart/2005/8/layout/chevron2"/>
    <dgm:cxn modelId="{375DD745-02EF-4AED-92DF-DD3DD2C58435}" type="presParOf" srcId="{E3B9BB1B-EE29-4717-935B-FAC2998F02D1}" destId="{BB682ECB-CF41-4FA6-83E7-A23C64297DCC}" srcOrd="10" destOrd="0" presId="urn:microsoft.com/office/officeart/2005/8/layout/chevron2"/>
    <dgm:cxn modelId="{A803854E-10F5-4F5D-89CD-53FD15FB8C01}" type="presParOf" srcId="{BB682ECB-CF41-4FA6-83E7-A23C64297DCC}" destId="{85317D81-BD12-46D9-BAB7-E85807F06BC3}" srcOrd="0" destOrd="0" presId="urn:microsoft.com/office/officeart/2005/8/layout/chevron2"/>
    <dgm:cxn modelId="{6A4CB0C1-A9A9-496E-81BD-A38E4DFB062F}" type="presParOf" srcId="{BB682ECB-CF41-4FA6-83E7-A23C64297DCC}" destId="{653767A7-CBBF-441C-904D-1BB1E0E4B605}" srcOrd="1" destOrd="0" presId="urn:microsoft.com/office/officeart/2005/8/layout/chevron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9AF2-3C82-4177-974C-12A118BCEEC0}">
      <dsp:nvSpPr>
        <dsp:cNvPr id="0" name=""/>
        <dsp:cNvSpPr/>
      </dsp:nvSpPr>
      <dsp:spPr>
        <a:xfrm>
          <a:off x="7037938" y="2253885"/>
          <a:ext cx="1595972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1595972" y="258801"/>
              </a:lnTo>
              <a:lnTo>
                <a:pt x="1595972" y="379768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871F4-7E31-40C1-BE14-D80BA4F32C78}">
      <dsp:nvSpPr>
        <dsp:cNvPr id="0" name=""/>
        <dsp:cNvSpPr/>
      </dsp:nvSpPr>
      <dsp:spPr>
        <a:xfrm>
          <a:off x="6992218" y="2253885"/>
          <a:ext cx="91440" cy="379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68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84864-758D-44D8-83D5-FAE20E2D701C}">
      <dsp:nvSpPr>
        <dsp:cNvPr id="0" name=""/>
        <dsp:cNvSpPr/>
      </dsp:nvSpPr>
      <dsp:spPr>
        <a:xfrm>
          <a:off x="5441965" y="2253885"/>
          <a:ext cx="1595972" cy="379768"/>
        </a:xfrm>
        <a:custGeom>
          <a:avLst/>
          <a:gdLst/>
          <a:ahLst/>
          <a:cxnLst/>
          <a:rect l="0" t="0" r="0" b="0"/>
          <a:pathLst>
            <a:path>
              <a:moveTo>
                <a:pt x="1595972" y="0"/>
              </a:moveTo>
              <a:lnTo>
                <a:pt x="1595972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98481-8CFA-4AB6-99EF-B52631BFDEDB}">
      <dsp:nvSpPr>
        <dsp:cNvPr id="0" name=""/>
        <dsp:cNvSpPr/>
      </dsp:nvSpPr>
      <dsp:spPr>
        <a:xfrm>
          <a:off x="4643979" y="1044936"/>
          <a:ext cx="2393958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2393958" y="258801"/>
              </a:lnTo>
              <a:lnTo>
                <a:pt x="2393958" y="3797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DFC2-D558-4F29-BC41-7FBC1B132295}">
      <dsp:nvSpPr>
        <dsp:cNvPr id="0" name=""/>
        <dsp:cNvSpPr/>
      </dsp:nvSpPr>
      <dsp:spPr>
        <a:xfrm>
          <a:off x="2250021" y="2253885"/>
          <a:ext cx="1595972" cy="37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01"/>
              </a:lnTo>
              <a:lnTo>
                <a:pt x="1595972" y="258801"/>
              </a:lnTo>
              <a:lnTo>
                <a:pt x="1595972" y="3797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95BE-A33C-4ADF-BF1F-2D9476301C7A}">
      <dsp:nvSpPr>
        <dsp:cNvPr id="0" name=""/>
        <dsp:cNvSpPr/>
      </dsp:nvSpPr>
      <dsp:spPr>
        <a:xfrm>
          <a:off x="2204301" y="2253885"/>
          <a:ext cx="91440" cy="379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EA2ED-0B91-4101-9894-121DAFF4EF23}">
      <dsp:nvSpPr>
        <dsp:cNvPr id="0" name=""/>
        <dsp:cNvSpPr/>
      </dsp:nvSpPr>
      <dsp:spPr>
        <a:xfrm>
          <a:off x="654049" y="2253885"/>
          <a:ext cx="1595972" cy="379768"/>
        </a:xfrm>
        <a:custGeom>
          <a:avLst/>
          <a:gdLst/>
          <a:ahLst/>
          <a:cxnLst/>
          <a:rect l="0" t="0" r="0" b="0"/>
          <a:pathLst>
            <a:path>
              <a:moveTo>
                <a:pt x="1595972" y="0"/>
              </a:moveTo>
              <a:lnTo>
                <a:pt x="1595972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606F6-F038-4C12-AF6A-7C04A40D8485}">
      <dsp:nvSpPr>
        <dsp:cNvPr id="0" name=""/>
        <dsp:cNvSpPr/>
      </dsp:nvSpPr>
      <dsp:spPr>
        <a:xfrm>
          <a:off x="2250021" y="1044936"/>
          <a:ext cx="2393958" cy="379768"/>
        </a:xfrm>
        <a:custGeom>
          <a:avLst/>
          <a:gdLst/>
          <a:ahLst/>
          <a:cxnLst/>
          <a:rect l="0" t="0" r="0" b="0"/>
          <a:pathLst>
            <a:path>
              <a:moveTo>
                <a:pt x="2393958" y="0"/>
              </a:moveTo>
              <a:lnTo>
                <a:pt x="2393958" y="258801"/>
              </a:lnTo>
              <a:lnTo>
                <a:pt x="0" y="258801"/>
              </a:lnTo>
              <a:lnTo>
                <a:pt x="0" y="3797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7245F-4EDA-401D-8F1C-06408ECDBC47}">
      <dsp:nvSpPr>
        <dsp:cNvPr id="0" name=""/>
        <dsp:cNvSpPr/>
      </dsp:nvSpPr>
      <dsp:spPr>
        <a:xfrm>
          <a:off x="3991082" y="215755"/>
          <a:ext cx="1305795" cy="82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5A65C-38A8-4E95-BA2A-3F6C975EDEDF}">
      <dsp:nvSpPr>
        <dsp:cNvPr id="0" name=""/>
        <dsp:cNvSpPr/>
      </dsp:nvSpPr>
      <dsp:spPr>
        <a:xfrm>
          <a:off x="4136170" y="353589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160456" y="377875"/>
        <a:ext cx="1257223" cy="780608"/>
      </dsp:txXfrm>
    </dsp:sp>
    <dsp:sp modelId="{432B5849-0C29-4209-BDF7-DC4454A0179E}">
      <dsp:nvSpPr>
        <dsp:cNvPr id="0" name=""/>
        <dsp:cNvSpPr/>
      </dsp:nvSpPr>
      <dsp:spPr>
        <a:xfrm>
          <a:off x="1597123" y="1424704"/>
          <a:ext cx="1305795" cy="829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224F-29E9-4D86-89A8-185DBA79942C}">
      <dsp:nvSpPr>
        <dsp:cNvPr id="0" name=""/>
        <dsp:cNvSpPr/>
      </dsp:nvSpPr>
      <dsp:spPr>
        <a:xfrm>
          <a:off x="1742212" y="1562538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필수</a:t>
          </a:r>
          <a:endParaRPr lang="en-US" altLang="ko-KR" sz="15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766498" y="1586824"/>
        <a:ext cx="1257223" cy="780608"/>
      </dsp:txXfrm>
    </dsp:sp>
    <dsp:sp modelId="{19F19C76-14A7-449C-BD3D-17B996AF98AF}">
      <dsp:nvSpPr>
        <dsp:cNvPr id="0" name=""/>
        <dsp:cNvSpPr/>
      </dsp:nvSpPr>
      <dsp:spPr>
        <a:xfrm>
          <a:off x="1151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B1B3-8016-484B-88F8-6DBCA27166E1}">
      <dsp:nvSpPr>
        <dsp:cNvPr id="0" name=""/>
        <dsp:cNvSpPr/>
      </dsp:nvSpPr>
      <dsp:spPr>
        <a:xfrm>
          <a:off x="146239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Ⅰ</a:t>
          </a: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병원실무실습 </a:t>
          </a: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Ⅱ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70525" y="2795773"/>
        <a:ext cx="1257223" cy="780608"/>
      </dsp:txXfrm>
    </dsp:sp>
    <dsp:sp modelId="{52FFEEB5-8FF2-4198-A403-C3827BC85B0C}">
      <dsp:nvSpPr>
        <dsp:cNvPr id="0" name=""/>
        <dsp:cNvSpPr/>
      </dsp:nvSpPr>
      <dsp:spPr>
        <a:xfrm>
          <a:off x="1597123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15E5A-B26A-4E97-BB1B-8517FC6C334C}">
      <dsp:nvSpPr>
        <dsp:cNvPr id="0" name=""/>
        <dsp:cNvSpPr/>
      </dsp:nvSpPr>
      <dsp:spPr>
        <a:xfrm>
          <a:off x="1742212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지역약국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766498" y="2795773"/>
        <a:ext cx="1257223" cy="780608"/>
      </dsp:txXfrm>
    </dsp:sp>
    <dsp:sp modelId="{49C88132-D36F-4ADA-94E8-BD5CADA93565}">
      <dsp:nvSpPr>
        <dsp:cNvPr id="0" name=""/>
        <dsp:cNvSpPr/>
      </dsp:nvSpPr>
      <dsp:spPr>
        <a:xfrm>
          <a:off x="3193095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AD34F-736E-41B4-9F79-7DDCA48D5FFA}">
      <dsp:nvSpPr>
        <dsp:cNvPr id="0" name=""/>
        <dsp:cNvSpPr/>
      </dsp:nvSpPr>
      <dsp:spPr>
        <a:xfrm>
          <a:off x="3338184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 및 의약품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행정실무실습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362470" y="2795773"/>
        <a:ext cx="1257223" cy="780608"/>
      </dsp:txXfrm>
    </dsp:sp>
    <dsp:sp modelId="{B296B26D-ABC4-404A-8E5F-C7B53C2ADFBE}">
      <dsp:nvSpPr>
        <dsp:cNvPr id="0" name=""/>
        <dsp:cNvSpPr/>
      </dsp:nvSpPr>
      <dsp:spPr>
        <a:xfrm>
          <a:off x="6385040" y="1424704"/>
          <a:ext cx="1305795" cy="829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7284-C070-4068-AA09-3FBBD26907A6}">
      <dsp:nvSpPr>
        <dsp:cNvPr id="0" name=""/>
        <dsp:cNvSpPr/>
      </dsp:nvSpPr>
      <dsp:spPr>
        <a:xfrm>
          <a:off x="6530128" y="1562538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</a:t>
          </a:r>
          <a:endParaRPr lang="en-US" altLang="ko-KR" sz="15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실무실습</a:t>
          </a:r>
          <a:endParaRPr lang="ko-KR" altLang="en-US" sz="1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554414" y="1586824"/>
        <a:ext cx="1257223" cy="780608"/>
      </dsp:txXfrm>
    </dsp:sp>
    <dsp:sp modelId="{9AA4B4BD-4065-4DC0-B844-0F7B63415E95}">
      <dsp:nvSpPr>
        <dsp:cNvPr id="0" name=""/>
        <dsp:cNvSpPr/>
      </dsp:nvSpPr>
      <dsp:spPr>
        <a:xfrm>
          <a:off x="4789068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E6EBF-3619-40F7-99A9-9FBEAA119A6C}">
      <dsp:nvSpPr>
        <dsp:cNvPr id="0" name=""/>
        <dsp:cNvSpPr/>
      </dsp:nvSpPr>
      <dsp:spPr>
        <a:xfrm>
          <a:off x="4934156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병원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958442" y="2795773"/>
        <a:ext cx="1257223" cy="780608"/>
      </dsp:txXfrm>
    </dsp:sp>
    <dsp:sp modelId="{EADB0DED-7AA5-4CA6-9988-01D31FA7781D}">
      <dsp:nvSpPr>
        <dsp:cNvPr id="0" name=""/>
        <dsp:cNvSpPr/>
      </dsp:nvSpPr>
      <dsp:spPr>
        <a:xfrm>
          <a:off x="6385040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12557-0EBB-42BC-952C-393F5CEE76ED}">
      <dsp:nvSpPr>
        <dsp:cNvPr id="0" name=""/>
        <dsp:cNvSpPr/>
      </dsp:nvSpPr>
      <dsp:spPr>
        <a:xfrm>
          <a:off x="6530128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제약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554414" y="2795773"/>
        <a:ext cx="1257223" cy="780608"/>
      </dsp:txXfrm>
    </dsp:sp>
    <dsp:sp modelId="{024C66C0-0A44-4CCD-AE57-AF876FD7DC75}">
      <dsp:nvSpPr>
        <dsp:cNvPr id="0" name=""/>
        <dsp:cNvSpPr/>
      </dsp:nvSpPr>
      <dsp:spPr>
        <a:xfrm>
          <a:off x="7981012" y="2633653"/>
          <a:ext cx="1305795" cy="8291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8A9F6-743F-4865-9D12-46778310D57C}">
      <dsp:nvSpPr>
        <dsp:cNvPr id="0" name=""/>
        <dsp:cNvSpPr/>
      </dsp:nvSpPr>
      <dsp:spPr>
        <a:xfrm>
          <a:off x="8126101" y="2771487"/>
          <a:ext cx="1305795" cy="82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연구</a:t>
          </a:r>
          <a:endParaRPr lang="en-US" altLang="ko-KR" sz="1300" kern="1200" dirty="0" smtClean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심화실무실습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8150387" y="2795773"/>
        <a:ext cx="1257223" cy="78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D935-D463-401E-A637-741FD133DD08}">
      <dsp:nvSpPr>
        <dsp:cNvPr id="0" name=""/>
        <dsp:cNvSpPr/>
      </dsp:nvSpPr>
      <dsp:spPr>
        <a:xfrm rot="5400000">
          <a:off x="-126975" y="129499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98422"/>
        <a:ext cx="591234" cy="253387"/>
      </dsp:txXfrm>
    </dsp:sp>
    <dsp:sp modelId="{A9509943-DDF7-4A7B-9256-C6CE9FD188DF}">
      <dsp:nvSpPr>
        <dsp:cNvPr id="0" name=""/>
        <dsp:cNvSpPr/>
      </dsp:nvSpPr>
      <dsp:spPr>
        <a:xfrm rot="5400000">
          <a:off x="1569005" y="-975246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조기 필수실무실습 신청 및  배정</a:t>
          </a:r>
          <a:endParaRPr lang="ko-KR" altLang="en-US" sz="1100" kern="1200" dirty="0"/>
        </a:p>
      </dsp:txBody>
      <dsp:txXfrm rot="-5400000">
        <a:off x="590952" y="29607"/>
        <a:ext cx="2478309" cy="495403"/>
      </dsp:txXfrm>
    </dsp:sp>
    <dsp:sp modelId="{970FF391-C914-41ED-BFC3-AD9BF427F64F}">
      <dsp:nvSpPr>
        <dsp:cNvPr id="0" name=""/>
        <dsp:cNvSpPr/>
      </dsp:nvSpPr>
      <dsp:spPr>
        <a:xfrm rot="5400000">
          <a:off x="-126975" y="852352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6-8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021275"/>
        <a:ext cx="591234" cy="253387"/>
      </dsp:txXfrm>
    </dsp:sp>
    <dsp:sp modelId="{60859079-47E4-4074-B820-A0BAE82720CE}">
      <dsp:nvSpPr>
        <dsp:cNvPr id="0" name=""/>
        <dsp:cNvSpPr/>
      </dsp:nvSpPr>
      <dsp:spPr>
        <a:xfrm rot="5400000">
          <a:off x="1569005" y="-25239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조기 필수실무실습 진행</a:t>
          </a:r>
          <a:endParaRPr lang="ko-KR" altLang="en-US" sz="1100" kern="1200" dirty="0"/>
        </a:p>
      </dsp:txBody>
      <dsp:txXfrm rot="-5400000">
        <a:off x="590952" y="752460"/>
        <a:ext cx="2478309" cy="495403"/>
      </dsp:txXfrm>
    </dsp:sp>
    <dsp:sp modelId="{42572F02-BB8B-42D5-8B5C-856F76B32877}">
      <dsp:nvSpPr>
        <dsp:cNvPr id="0" name=""/>
        <dsp:cNvSpPr/>
      </dsp:nvSpPr>
      <dsp:spPr>
        <a:xfrm rot="5400000">
          <a:off x="-126975" y="1575204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9-10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744127"/>
        <a:ext cx="591234" cy="253387"/>
      </dsp:txXfrm>
    </dsp:sp>
    <dsp:sp modelId="{B14A64B8-E824-49EA-B987-C91D5B849B59}">
      <dsp:nvSpPr>
        <dsp:cNvPr id="0" name=""/>
        <dsp:cNvSpPr/>
      </dsp:nvSpPr>
      <dsp:spPr>
        <a:xfrm rot="5400000">
          <a:off x="1569005" y="470458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err="1" smtClean="0"/>
            <a:t>실무실습</a:t>
          </a:r>
          <a:r>
            <a:rPr lang="ko-KR" altLang="en-US" sz="1100" kern="1200" dirty="0" smtClean="0"/>
            <a:t> 설명회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필수실무실습 사이트 정보 공개</a:t>
          </a:r>
          <a:endParaRPr lang="ko-KR" altLang="en-US" sz="1100" kern="1200" dirty="0"/>
        </a:p>
      </dsp:txBody>
      <dsp:txXfrm rot="-5400000">
        <a:off x="590952" y="1475311"/>
        <a:ext cx="2478309" cy="495403"/>
      </dsp:txXfrm>
    </dsp:sp>
    <dsp:sp modelId="{0EF0DAD9-FA2B-4484-BC67-E4CEA3031D38}">
      <dsp:nvSpPr>
        <dsp:cNvPr id="0" name=""/>
        <dsp:cNvSpPr/>
      </dsp:nvSpPr>
      <dsp:spPr>
        <a:xfrm rot="5400000">
          <a:off x="-126975" y="2298056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466979"/>
        <a:ext cx="591234" cy="253387"/>
      </dsp:txXfrm>
    </dsp:sp>
    <dsp:sp modelId="{8BECEA2B-3A24-46E3-9B4D-40DDE0ADA965}">
      <dsp:nvSpPr>
        <dsp:cNvPr id="0" name=""/>
        <dsp:cNvSpPr/>
      </dsp:nvSpPr>
      <dsp:spPr>
        <a:xfrm rot="5400000">
          <a:off x="1569005" y="1193310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필수실무실습 신청 및 배정</a:t>
          </a:r>
          <a:endParaRPr lang="ko-KR" altLang="en-US" sz="1100" kern="1200" dirty="0"/>
        </a:p>
      </dsp:txBody>
      <dsp:txXfrm rot="-5400000">
        <a:off x="590952" y="2198163"/>
        <a:ext cx="2478309" cy="495403"/>
      </dsp:txXfrm>
    </dsp:sp>
    <dsp:sp modelId="{7CA3E0C6-4DC8-49B7-8C6F-22FA176276B5}">
      <dsp:nvSpPr>
        <dsp:cNvPr id="0" name=""/>
        <dsp:cNvSpPr/>
      </dsp:nvSpPr>
      <dsp:spPr>
        <a:xfrm rot="5400000">
          <a:off x="-126975" y="3020908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189831"/>
        <a:ext cx="591234" cy="253387"/>
      </dsp:txXfrm>
    </dsp:sp>
    <dsp:sp modelId="{6D6E2FE5-8E16-4902-A3A7-90A4EEC506CA}">
      <dsp:nvSpPr>
        <dsp:cNvPr id="0" name=""/>
        <dsp:cNvSpPr/>
      </dsp:nvSpPr>
      <dsp:spPr>
        <a:xfrm rot="5400000">
          <a:off x="1569005" y="191616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필수실무실습 시작</a:t>
          </a:r>
          <a:endParaRPr lang="ko-KR" altLang="en-US" sz="1100" kern="1200" dirty="0"/>
        </a:p>
      </dsp:txBody>
      <dsp:txXfrm rot="-5400000">
        <a:off x="590952" y="2921016"/>
        <a:ext cx="2478309" cy="495403"/>
      </dsp:txXfrm>
    </dsp:sp>
    <dsp:sp modelId="{85317D81-BD12-46D9-BAB7-E85807F06BC3}">
      <dsp:nvSpPr>
        <dsp:cNvPr id="0" name=""/>
        <dsp:cNvSpPr/>
      </dsp:nvSpPr>
      <dsp:spPr>
        <a:xfrm rot="5400000">
          <a:off x="-126975" y="3743761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11~1</a:t>
          </a:r>
          <a:r>
            <a:rPr lang="ko-KR" altLang="en-US" sz="13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3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912684"/>
        <a:ext cx="591234" cy="253387"/>
      </dsp:txXfrm>
    </dsp:sp>
    <dsp:sp modelId="{653767A7-CBBF-441C-904D-1BB1E0E4B605}">
      <dsp:nvSpPr>
        <dsp:cNvPr id="0" name=""/>
        <dsp:cNvSpPr/>
      </dsp:nvSpPr>
      <dsp:spPr>
        <a:xfrm rot="5400000">
          <a:off x="1569005" y="2638451"/>
          <a:ext cx="549003" cy="2506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제약 및 보건 행정 부트캠프</a:t>
          </a:r>
          <a:endParaRPr lang="ko-KR" altLang="en-US" sz="1100" kern="1200" dirty="0"/>
        </a:p>
      </dsp:txBody>
      <dsp:txXfrm rot="-5400000">
        <a:off x="590389" y="3643867"/>
        <a:ext cx="2479436" cy="495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D935-D463-401E-A637-741FD133DD08}">
      <dsp:nvSpPr>
        <dsp:cNvPr id="0" name=""/>
        <dsp:cNvSpPr/>
      </dsp:nvSpPr>
      <dsp:spPr>
        <a:xfrm rot="5400000">
          <a:off x="-126975" y="129499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10-11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98422"/>
        <a:ext cx="591234" cy="253387"/>
      </dsp:txXfrm>
    </dsp:sp>
    <dsp:sp modelId="{A9509943-DDF7-4A7B-9256-C6CE9FD188DF}">
      <dsp:nvSpPr>
        <dsp:cNvPr id="0" name=""/>
        <dsp:cNvSpPr/>
      </dsp:nvSpPr>
      <dsp:spPr>
        <a:xfrm rot="5400000">
          <a:off x="1569005" y="-975246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</a:t>
          </a:r>
          <a:r>
            <a:rPr lang="ko-KR" altLang="en-US" sz="1100" kern="1200" dirty="0" err="1" smtClean="0"/>
            <a:t>실무실습</a:t>
          </a:r>
          <a:r>
            <a:rPr lang="ko-KR" altLang="en-US" sz="1100" kern="1200" dirty="0" smtClean="0"/>
            <a:t> 설명회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</a:t>
          </a:r>
          <a:r>
            <a:rPr lang="ko-KR" altLang="en-US" sz="1100" b="1" kern="1200" dirty="0" smtClean="0">
              <a:solidFill>
                <a:srgbClr val="0000FF"/>
              </a:solidFill>
            </a:rPr>
            <a:t>제약 심화실무실습 신청 시작</a:t>
          </a:r>
          <a:endParaRPr lang="ko-KR" altLang="en-US" sz="1100" b="1" kern="1200" dirty="0">
            <a:solidFill>
              <a:srgbClr val="0000FF"/>
            </a:solidFill>
          </a:endParaRPr>
        </a:p>
      </dsp:txBody>
      <dsp:txXfrm rot="-5400000">
        <a:off x="590952" y="29607"/>
        <a:ext cx="2478309" cy="495403"/>
      </dsp:txXfrm>
    </dsp:sp>
    <dsp:sp modelId="{970FF391-C914-41ED-BFC3-AD9BF427F64F}">
      <dsp:nvSpPr>
        <dsp:cNvPr id="0" name=""/>
        <dsp:cNvSpPr/>
      </dsp:nvSpPr>
      <dsp:spPr>
        <a:xfrm rot="5400000">
          <a:off x="-126975" y="852352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12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021275"/>
        <a:ext cx="591234" cy="253387"/>
      </dsp:txXfrm>
    </dsp:sp>
    <dsp:sp modelId="{60859079-47E4-4074-B820-A0BAE82720CE}">
      <dsp:nvSpPr>
        <dsp:cNvPr id="0" name=""/>
        <dsp:cNvSpPr/>
      </dsp:nvSpPr>
      <dsp:spPr>
        <a:xfrm rot="5400000">
          <a:off x="1569005" y="-25239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kern="1200" dirty="0" smtClean="0"/>
            <a:t> </a:t>
          </a:r>
          <a:r>
            <a:rPr lang="ko-KR" altLang="en-US" sz="1100" kern="1200" dirty="0" smtClean="0"/>
            <a:t>연구심화실습 선지원</a:t>
          </a:r>
          <a:endParaRPr lang="ko-KR" altLang="en-US" sz="1100" kern="1200" dirty="0"/>
        </a:p>
      </dsp:txBody>
      <dsp:txXfrm rot="-5400000">
        <a:off x="590952" y="752460"/>
        <a:ext cx="2478309" cy="495403"/>
      </dsp:txXfrm>
    </dsp:sp>
    <dsp:sp modelId="{42572F02-BB8B-42D5-8B5C-856F76B32877}">
      <dsp:nvSpPr>
        <dsp:cNvPr id="0" name=""/>
        <dsp:cNvSpPr/>
      </dsp:nvSpPr>
      <dsp:spPr>
        <a:xfrm rot="5400000">
          <a:off x="-126975" y="1575204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1-2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1744127"/>
        <a:ext cx="591234" cy="253387"/>
      </dsp:txXfrm>
    </dsp:sp>
    <dsp:sp modelId="{B14A64B8-E824-49EA-B987-C91D5B849B59}">
      <dsp:nvSpPr>
        <dsp:cNvPr id="0" name=""/>
        <dsp:cNvSpPr/>
      </dsp:nvSpPr>
      <dsp:spPr>
        <a:xfrm rot="5400000">
          <a:off x="1569005" y="470458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kern="1200" dirty="0" smtClean="0"/>
            <a:t> </a:t>
          </a:r>
          <a:r>
            <a:rPr lang="ko-KR" altLang="en-US" sz="1100" kern="1200" dirty="0" smtClean="0"/>
            <a:t>해외 심화실무실습 지원</a:t>
          </a:r>
          <a:endParaRPr lang="ko-KR" altLang="en-US" sz="1100" kern="1200" dirty="0"/>
        </a:p>
      </dsp:txBody>
      <dsp:txXfrm rot="-5400000">
        <a:off x="590952" y="1475311"/>
        <a:ext cx="2478309" cy="495403"/>
      </dsp:txXfrm>
    </dsp:sp>
    <dsp:sp modelId="{0EF0DAD9-FA2B-4484-BC67-E4CEA3031D38}">
      <dsp:nvSpPr>
        <dsp:cNvPr id="0" name=""/>
        <dsp:cNvSpPr/>
      </dsp:nvSpPr>
      <dsp:spPr>
        <a:xfrm rot="5400000">
          <a:off x="-126975" y="2298056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3-4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2466979"/>
        <a:ext cx="591234" cy="253387"/>
      </dsp:txXfrm>
    </dsp:sp>
    <dsp:sp modelId="{8BECEA2B-3A24-46E3-9B4D-40DDE0ADA965}">
      <dsp:nvSpPr>
        <dsp:cNvPr id="0" name=""/>
        <dsp:cNvSpPr/>
      </dsp:nvSpPr>
      <dsp:spPr>
        <a:xfrm rot="5400000">
          <a:off x="1569005" y="1193310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kern="1200" dirty="0" smtClean="0"/>
            <a:t> </a:t>
          </a:r>
          <a:r>
            <a:rPr lang="ko-KR" altLang="en-US" sz="1100" kern="1200" dirty="0" smtClean="0"/>
            <a:t>병원 심화실무실습 사이트 공개 및 신청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배정</a:t>
          </a:r>
          <a:endParaRPr lang="ko-KR" altLang="en-US" sz="1100" kern="1200" dirty="0"/>
        </a:p>
      </dsp:txBody>
      <dsp:txXfrm rot="-5400000">
        <a:off x="590952" y="2198163"/>
        <a:ext cx="2478309" cy="495403"/>
      </dsp:txXfrm>
    </dsp:sp>
    <dsp:sp modelId="{7CA3E0C6-4DC8-49B7-8C6F-22FA176276B5}">
      <dsp:nvSpPr>
        <dsp:cNvPr id="0" name=""/>
        <dsp:cNvSpPr/>
      </dsp:nvSpPr>
      <dsp:spPr>
        <a:xfrm rot="5400000">
          <a:off x="-126975" y="3020908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5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189831"/>
        <a:ext cx="591234" cy="253387"/>
      </dsp:txXfrm>
    </dsp:sp>
    <dsp:sp modelId="{6D6E2FE5-8E16-4902-A3A7-90A4EEC506CA}">
      <dsp:nvSpPr>
        <dsp:cNvPr id="0" name=""/>
        <dsp:cNvSpPr/>
      </dsp:nvSpPr>
      <dsp:spPr>
        <a:xfrm rot="5400000">
          <a:off x="1569005" y="1916163"/>
          <a:ext cx="549003" cy="2505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kern="1200" dirty="0" smtClean="0"/>
            <a:t> </a:t>
          </a:r>
          <a:r>
            <a:rPr lang="ko-KR" altLang="en-US" sz="1100" b="1" kern="1200" dirty="0" smtClean="0">
              <a:solidFill>
                <a:srgbClr val="0000FF"/>
              </a:solidFill>
            </a:rPr>
            <a:t>제약 심화실무실습 배정 완료</a:t>
          </a:r>
          <a:endParaRPr lang="ko-KR" altLang="en-US" sz="1100" b="1" kern="1200" dirty="0">
            <a:solidFill>
              <a:srgbClr val="0000FF"/>
            </a:solidFill>
          </a:endParaRPr>
        </a:p>
      </dsp:txBody>
      <dsp:txXfrm rot="-5400000">
        <a:off x="590952" y="2921016"/>
        <a:ext cx="2478309" cy="495403"/>
      </dsp:txXfrm>
    </dsp:sp>
    <dsp:sp modelId="{85317D81-BD12-46D9-BAB7-E85807F06BC3}">
      <dsp:nvSpPr>
        <dsp:cNvPr id="0" name=""/>
        <dsp:cNvSpPr/>
      </dsp:nvSpPr>
      <dsp:spPr>
        <a:xfrm rot="5400000">
          <a:off x="-126975" y="3743761"/>
          <a:ext cx="844621" cy="5912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6</a:t>
          </a:r>
          <a:r>
            <a:rPr lang="ko-KR" altLang="en-US" sz="1200" kern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월</a:t>
          </a:r>
          <a:endParaRPr lang="ko-KR" altLang="en-US" sz="12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 rot="-5400000">
        <a:off x="-281" y="3912684"/>
        <a:ext cx="591234" cy="253387"/>
      </dsp:txXfrm>
    </dsp:sp>
    <dsp:sp modelId="{653767A7-CBBF-441C-904D-1BB1E0E4B605}">
      <dsp:nvSpPr>
        <dsp:cNvPr id="0" name=""/>
        <dsp:cNvSpPr/>
      </dsp:nvSpPr>
      <dsp:spPr>
        <a:xfrm rot="5400000">
          <a:off x="1569005" y="2638451"/>
          <a:ext cx="549003" cy="2506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100" kern="1200" dirty="0" smtClean="0"/>
            <a:t> </a:t>
          </a:r>
          <a:r>
            <a:rPr lang="ko-KR" altLang="en-US" sz="1100" kern="1200" dirty="0" smtClean="0"/>
            <a:t>연구 심화실무실습 신청 및 배정</a:t>
          </a:r>
          <a:endParaRPr lang="ko-KR" altLang="en-US" sz="1100" kern="1200" dirty="0"/>
        </a:p>
      </dsp:txBody>
      <dsp:txXfrm rot="-5400000">
        <a:off x="590389" y="3643867"/>
        <a:ext cx="2479436" cy="49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1F1-2CEB-465D-B3C9-E8A698FC3D5E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708A3-F215-4E25-89F2-E71817D055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9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C727-7E2E-4A7B-ADFB-FBA4011AE101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C2F5-7109-4FCF-A7CE-A81E88D4A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분당서울대병원</a:t>
            </a:r>
            <a:r>
              <a:rPr lang="ko-KR" altLang="en-US" baseline="0" dirty="0" smtClean="0"/>
              <a:t> 지망자 미달로 이대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분당서울대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명 총 </a:t>
            </a:r>
            <a:r>
              <a:rPr lang="en-US" altLang="ko-KR" baseline="0" dirty="0" smtClean="0"/>
              <a:t>18</a:t>
            </a:r>
            <a:r>
              <a:rPr lang="ko-KR" altLang="en-US" baseline="0" dirty="0" smtClean="0"/>
              <a:t>명 </a:t>
            </a:r>
            <a:r>
              <a:rPr lang="ko-KR" altLang="en-US" baseline="0" dirty="0" err="1" smtClean="0"/>
              <a:t>조기병원배정하였습니다</a:t>
            </a:r>
            <a:r>
              <a:rPr lang="en-US" altLang="ko-KR" baseline="0" dirty="0" smtClean="0"/>
              <a:t>.(not 21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2F5-7109-4FCF-A7CE-A81E88D4A13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94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2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9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53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분당서울대병원</a:t>
            </a:r>
            <a:r>
              <a:rPr lang="ko-KR" altLang="en-US" baseline="0" dirty="0" smtClean="0"/>
              <a:t> 지망자 미달로 이대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분당서울대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명 총 </a:t>
            </a:r>
            <a:r>
              <a:rPr lang="en-US" altLang="ko-KR" baseline="0" dirty="0" smtClean="0"/>
              <a:t>18</a:t>
            </a:r>
            <a:r>
              <a:rPr lang="ko-KR" altLang="en-US" baseline="0" dirty="0" smtClean="0"/>
              <a:t>명 </a:t>
            </a:r>
            <a:r>
              <a:rPr lang="ko-KR" altLang="en-US" baseline="0" dirty="0" err="1" smtClean="0"/>
              <a:t>조기병원배정하였습니다</a:t>
            </a:r>
            <a:r>
              <a:rPr lang="en-US" altLang="ko-KR" baseline="0" dirty="0" smtClean="0"/>
              <a:t>.(not 21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C2F5-7109-4FCF-A7CE-A81E88D4A13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6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1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2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3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분당서울대병원</a:t>
            </a:r>
            <a:r>
              <a:rPr lang="ko-KR" altLang="en-US" baseline="0" dirty="0" smtClean="0"/>
              <a:t> 지망자 미달로 이대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분당서울대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명 총 </a:t>
            </a:r>
            <a:r>
              <a:rPr lang="en-US" altLang="ko-KR" baseline="0" dirty="0" smtClean="0"/>
              <a:t>18</a:t>
            </a:r>
            <a:r>
              <a:rPr lang="ko-KR" altLang="en-US" baseline="0" dirty="0" smtClean="0"/>
              <a:t>명 </a:t>
            </a:r>
            <a:r>
              <a:rPr lang="ko-KR" altLang="en-US" baseline="0" dirty="0" err="1" smtClean="0"/>
              <a:t>조기병원배정하였습니다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7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9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5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8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DC58-1139-4623-A53E-85B3C39E48EE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BB11-F4E8-4C88-B985-044E55A9DB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5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FC64-5719-420C-983A-256E5A4BBABF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556F-FC72-49A1-B98C-D1DDD1562F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3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268D-D14A-4D3A-AFC3-63EB62AACE83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65D5-3923-41E6-8771-C10B1D20EB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7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862D-18F5-4E3B-9F2A-9A87FB6814EF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C1FD-CB63-4101-AF25-9C72985AE0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CDB2-C95E-4D66-8D45-D67B57F9CDD1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DB9A-6E1F-4B4A-BE98-96F21DE8E5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4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2771-4D0D-4E63-82EB-57C6F2566901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901E-862B-4CA2-8675-7B6DBD3A0E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B798-C2D8-4818-BDAC-8AD80B5C50D8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C3F6-B1FB-4957-9E79-CF058F6E9F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0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01DD-5EC1-41FD-ADA3-673250C6B71F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3161-4A7F-46B4-A4CC-FA04F5AFC9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89C5-D4CB-48B2-8BFB-54929D2A8413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A149-D490-48C8-A900-74BB182AAE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4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A8B0-8982-46C7-83C8-6650943AF466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7F68-2C27-4746-9116-4D577AC298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0715-B993-4EFF-883A-472C38753701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BDC2-9D4A-4D0A-9EAB-FCE10815A6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1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B48C1A-8CC4-4BD7-92CB-6331F7CC58EE}" type="datetimeFigureOut">
              <a:rPr lang="ko-KR" altLang="en-US"/>
              <a:pPr>
                <a:defRPr/>
              </a:pPr>
              <a:t>2019-10-07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89EF52-B27A-4820-9A44-E830C90D4F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ho.int/westernpacific/about/careers/internships-and-volunteering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prointerns@who.int" TargetMode="External"/><Relationship Id="rId5" Type="http://schemas.openxmlformats.org/officeDocument/2006/relationships/hyperlink" Target="https://careers.who.int/careersection/ex/jobsearch.ftl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738188" y="1844824"/>
            <a:ext cx="7671196" cy="201622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2020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학년도 </a:t>
            </a: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/>
            </a:r>
            <a:b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</a:b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약학대학</a:t>
            </a:r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</a:t>
            </a: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실무실습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설명회 </a:t>
            </a:r>
          </a:p>
        </p:txBody>
      </p:sp>
      <p:sp>
        <p:nvSpPr>
          <p:cNvPr id="2051" name="부제목 2"/>
          <p:cNvSpPr>
            <a:spLocks noGrp="1"/>
          </p:cNvSpPr>
          <p:nvPr>
            <p:ph type="subTitle" idx="1"/>
          </p:nvPr>
        </p:nvSpPr>
        <p:spPr>
          <a:xfrm>
            <a:off x="971550" y="4436269"/>
            <a:ext cx="8115300" cy="1296987"/>
          </a:xfrm>
        </p:spPr>
        <p:txBody>
          <a:bodyPr/>
          <a:lstStyle/>
          <a:p>
            <a:pPr algn="r" eaLnBrk="1" hangingPunct="1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일시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2019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10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18:30</a:t>
            </a:r>
          </a:p>
          <a:p>
            <a:pPr algn="r" eaLnBrk="1" hangingPunct="1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장소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약학관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404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호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053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57875"/>
            <a:ext cx="1865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3)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제약 및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의약품행정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0" lang="ko-KR" altLang="en-US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부트캠프 일정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굴림" panose="020B0600000101010101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14452"/>
              </p:ext>
            </p:extLst>
          </p:nvPr>
        </p:nvGraphicFramePr>
        <p:xfrm>
          <a:off x="331347" y="1700808"/>
          <a:ext cx="9243306" cy="487608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61213">
                  <a:extLst>
                    <a:ext uri="{9D8B030D-6E8A-4147-A177-3AD203B41FA5}">
                      <a16:colId xmlns:a16="http://schemas.microsoft.com/office/drawing/2014/main" val="151043824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069373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2162534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592224580"/>
                    </a:ext>
                  </a:extLst>
                </a:gridCol>
                <a:gridCol w="2389405">
                  <a:extLst>
                    <a:ext uri="{9D8B030D-6E8A-4147-A177-3AD203B41FA5}">
                      <a16:colId xmlns:a16="http://schemas.microsoft.com/office/drawing/2014/main" val="948183536"/>
                    </a:ext>
                  </a:extLst>
                </a:gridCol>
              </a:tblGrid>
              <a:tr h="1782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시간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교육과목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강사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소속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7695"/>
                  </a:ext>
                </a:extLst>
              </a:tr>
              <a:tr h="297049">
                <a:tc rowSpan="2"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보건</a:t>
                      </a:r>
                      <a:endParaRPr lang="en-US" altLang="ko-KR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행정</a:t>
                      </a: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11/20(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화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 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또는 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11/27(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화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2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19:00-21:30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50909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12/22(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토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09:00 -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식약처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76034"/>
                  </a:ext>
                </a:extLst>
              </a:tr>
              <a:tr h="178219">
                <a:tc rowSpan="1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제약</a:t>
                      </a: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12/29(</a:t>
                      </a:r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토</a:t>
                      </a:r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10:00 – 10:30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제약실습</a:t>
                      </a:r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연계 교육프로그램 설명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담당 교수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6061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10:30 – 12:00 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GMP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r>
                        <a:rPr lang="ko-KR" altLang="en-US" sz="1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제약기술</a:t>
                      </a:r>
                      <a:r>
                        <a:rPr lang="ko-KR" altLang="en-US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용어 해설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윤병호 </a:t>
                      </a:r>
                      <a:r>
                        <a:rPr lang="ko-KR" altLang="en-US" sz="1200" b="1" i="0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상근고문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 </a:t>
                      </a:r>
                      <a:r>
                        <a:rPr lang="en-US" altLang="ko-KR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대원제약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1106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13:00 – 14:30</a:t>
                      </a: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GMP 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문서와 작성 및 관리에 대하여</a:t>
                      </a:r>
                      <a:endParaRPr lang="en-US" altLang="ko-KR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오종화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대표 </a:t>
                      </a:r>
                      <a:r>
                        <a:rPr lang="en-US" altLang="ko-KR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en-US" altLang="ko-KR" sz="1200" b="1" i="0" spc="-5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r>
                        <a:rPr lang="en-US" altLang="ko-KR" sz="1200" b="1" i="0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sureGMP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5243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14:45 – 16:45</a:t>
                      </a: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의약품 </a:t>
                      </a:r>
                      <a:r>
                        <a:rPr lang="ko-KR" altLang="en-US" sz="1200" b="1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제조관리의</a:t>
                      </a:r>
                      <a:r>
                        <a:rPr lang="ko-KR" altLang="en-US" sz="12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핵심</a:t>
                      </a:r>
                      <a:endParaRPr lang="en-US" altLang="ko-KR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이영훈부장</a:t>
                      </a: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ko-KR" altLang="en-US" sz="12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종근당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57142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>
                      <a:noFill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16:30 – 18:00</a:t>
                      </a: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의약품 품질관리의 핵심</a:t>
                      </a:r>
                      <a:endParaRPr lang="en-US" altLang="ko-KR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양동일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부사장 </a:t>
                      </a:r>
                      <a:r>
                        <a:rPr lang="en-US" altLang="ko-KR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i="0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하나제약</a:t>
                      </a:r>
                      <a:endParaRPr lang="ko-KR" alt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93288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1/5(</a:t>
                      </a:r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토</a:t>
                      </a:r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10:00 – 12:00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청정구역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분류와 환경모니터링에 대하여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김원균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상무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강스템바이오텍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92019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13:00 – 14:30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GMP 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공장의 시설에 대하여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김경민 사장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바이오써포트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07409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14:45 – 16:15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94394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16:30 – 18:00</a:t>
                      </a: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글로벌 </a:t>
                      </a:r>
                      <a:r>
                        <a:rPr lang="en-US" altLang="ko-KR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GMP 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규정에 대하여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차봉진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겸임교수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서울대 약대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02430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1/12(</a:t>
                      </a:r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토</a:t>
                      </a:r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10:00</a:t>
                      </a:r>
                      <a:r>
                        <a:rPr lang="en-US" altLang="ko-KR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– 12:00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바이오의약품의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제조와 품질관리에 대하여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백영옥 사장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 </a:t>
                      </a:r>
                      <a:r>
                        <a:rPr lang="ko-KR" altLang="en-US" sz="1200" b="1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유바이오로직스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79540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13:00 – 14:30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우리나라 제약산업의 현황과 전망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김상린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사장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en-US" altLang="ko-KR" sz="1200" b="1" spc="-5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r>
                        <a:rPr lang="ko-KR" altLang="en-US" sz="1200" b="1" spc="-5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신신제약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04199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14:45 – 16:15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미정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581"/>
                  </a:ext>
                </a:extLst>
              </a:tr>
              <a:tr h="1782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16:30 – 18:00</a:t>
                      </a:r>
                      <a:endParaRPr lang="ko-KR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PIC/S 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및 </a:t>
                      </a:r>
                      <a:r>
                        <a:rPr lang="en-US" altLang="ko-KR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ICH </a:t>
                      </a:r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국제기구에 대하여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김재환 부사장 </a:t>
                      </a:r>
                      <a:r>
                        <a:rPr lang="en-US" altLang="ko-KR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en-US" altLang="ko-KR" sz="1200" b="1" spc="-5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</a:t>
                      </a:r>
                      <a:r>
                        <a:rPr lang="ko-KR" altLang="en-US" sz="1200" b="1" spc="-5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신풍제약</a:t>
                      </a:r>
                      <a:endParaRPr lang="ko-KR" altLang="en-US" sz="1200" b="1" spc="-5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116479"/>
                  </a:ext>
                </a:extLst>
              </a:tr>
              <a:tr h="198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18:00</a:t>
                      </a:r>
                      <a:r>
                        <a:rPr lang="en-US" altLang="ko-K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 – 18:10</a:t>
                      </a:r>
                      <a:endParaRPr lang="ko-KR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91447" marR="91447" marT="45699" marB="45699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교육 종합평가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spc="-5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담당 교수</a:t>
                      </a:r>
                    </a:p>
                  </a:txBody>
                  <a:tcPr marL="35941" marR="35941" marT="35941" marB="35941" anchor="ctr">
                    <a:lnL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F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5513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6616" y="3229616"/>
            <a:ext cx="727280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학년 전체 학생이 참여해야 합니다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(“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제약및의약품행정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실무실습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교과목에 반영됩니다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트랙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2, 3, 4</a:t>
            </a:r>
            <a:r>
              <a:rPr lang="ko-KR" altLang="en-US" sz="1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과정의 비교과과목으로 인정됩니다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자료의 일정은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일정입니다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2019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일정은 추후 공지될 예정입니다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비슷한 일정으로 진행될 예정이니 참고해주세요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816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1844824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 </a:t>
            </a:r>
            <a:r>
              <a:rPr lang="ko-KR" alt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endParaRPr lang="ko-KR" alt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99970" y="3573016"/>
            <a:ext cx="7641462" cy="1177352"/>
            <a:chOff x="464960" y="1866812"/>
            <a:chExt cx="1855875" cy="1177352"/>
          </a:xfrm>
          <a:scene3d>
            <a:camera prst="orthographicFront"/>
            <a:lightRig rig="threePt" dir="t"/>
          </a:scene3d>
        </p:grpSpPr>
        <p:sp>
          <p:nvSpPr>
            <p:cNvPr id="8" name="순서도: 처리 7"/>
            <p:cNvSpPr/>
            <p:nvPr/>
          </p:nvSpPr>
          <p:spPr>
            <a:xfrm>
              <a:off x="464960" y="1866812"/>
              <a:ext cx="1855875" cy="1159922"/>
            </a:xfrm>
            <a:prstGeom prst="flowChartProcess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86754D">
                  <a:hueOff val="0"/>
                  <a:satOff val="0"/>
                  <a:lumOff val="0"/>
                  <a:alpha val="50000"/>
                </a:srgbClr>
              </a:solidFill>
              <a:prstDash val="solid"/>
              <a:miter lim="800000"/>
            </a:ln>
            <a:effectLst/>
            <a:sp3d extrusionH="203200" prstMaterial="matte">
              <a:extrusionClr>
                <a:srgbClr val="338566"/>
              </a:extrusion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순서도: 처리 4"/>
            <p:cNvSpPr txBox="1"/>
            <p:nvPr/>
          </p:nvSpPr>
          <p:spPr>
            <a:xfrm>
              <a:off x="510066" y="1884242"/>
              <a:ext cx="1768432" cy="1159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150000"/>
                </a:lnSpc>
                <a:spcAft>
                  <a:spcPct val="35000"/>
                </a:spcAft>
              </a:pPr>
              <a:r>
                <a:rPr lang="en-US" altLang="ko-K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6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학년 </a:t>
              </a:r>
              <a:r>
                <a:rPr lang="en-US" altLang="ko-K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2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학기 과목으로 기존에 필수 </a:t>
              </a:r>
              <a:r>
                <a:rPr lang="ko-KR" altLang="en-US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실무실습을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 통해 흥미를 느꼈던 분야를 하나 선정해 해당 분야에 대해 심층적으로 실습하는 과정</a:t>
              </a:r>
              <a:endParaRPr kumimoji="1" lang="ko-KR" altLang="en-US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6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 프로세스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:p14="http://schemas.microsoft.com/office/powerpoint/2010/main" val="298574701"/>
              </p:ext>
            </p:extLst>
          </p:nvPr>
        </p:nvGraphicFramePr>
        <p:xfrm>
          <a:off x="479878" y="1628800"/>
          <a:ext cx="3096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630978" y="1608087"/>
            <a:ext cx="5832648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설명회 이후 </a:t>
            </a:r>
            <a:r>
              <a:rPr lang="ko-KR" altLang="en-US" sz="11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실무실습</a:t>
            </a: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게시판에 제약사의 모집 공고가 수시로 공지될 예정이며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개별적으로</a:t>
            </a: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지원 가능</a:t>
            </a:r>
            <a:r>
              <a:rPr kumimoji="1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자세한 사항은 </a:t>
            </a:r>
            <a:r>
              <a:rPr kumimoji="1" lang="ko-KR" alt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심화실습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유의사항 참고</a:t>
            </a:r>
            <a:r>
              <a:rPr kumimoji="1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0978" y="2311376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연구분야 심화실무실습을 희망하는 학생은 선지원 할 수 있음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게시판 공지에 따라 실험실</a:t>
            </a:r>
            <a:r>
              <a:rPr kumimoji="1" lang="ko-KR" alt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별 지원가능 인원 확인후 신청서 작성하여 신청</a:t>
            </a: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0978" y="3034217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공지에 따라 신청서를 제출하여 선발함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선발이 완료된 학생은 변경 불가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6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월 초부터 실습이 진행됨으로 필수실무실습</a:t>
            </a:r>
            <a:r>
              <a:rPr kumimoji="1" lang="ko-KR" alt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일정</a:t>
            </a: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필요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0978" y="3763162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그룹별 선착순 지원 완료 후 사이트 지원</a:t>
            </a:r>
            <a:endParaRPr lang="en-US" altLang="ko-KR" sz="11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병원의 경우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월부터 실습을 시작할 수 있으니 필수실무실습 일정 확인 필요</a:t>
            </a:r>
            <a:endParaRPr lang="en-US" altLang="ko-KR" sz="11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0978" y="5208845"/>
            <a:ext cx="5832648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noProof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연구 심화를 희망하는 학생 및 </a:t>
            </a:r>
            <a:r>
              <a:rPr lang="en-US" altLang="ko-KR" sz="1100" noProof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noProof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월까지 심화실무실습 사이트를 결정하지 못한 학생</a:t>
            </a:r>
            <a:r>
              <a:rPr lang="en-US" altLang="ko-KR" sz="1100" noProof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실험실 별 지원 가능 인원 확인 후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신청 및 신청서 제출</a:t>
            </a:r>
            <a:endParaRPr lang="en-US" altLang="ko-KR" sz="1100" noProof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0978" y="4491868"/>
            <a:ext cx="5832648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 심화실무실습은 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말까지 사이트를 확정해야 함</a:t>
            </a:r>
            <a:r>
              <a:rPr lang="en-US" altLang="ko-KR" sz="11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9064" y="600093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특정 경우를 제외하고 심화실무실습은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이후 진행함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200472" y="1762704"/>
            <a:ext cx="9361040" cy="46906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62626" y="237277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42" y="2242359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2020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년 제약 심화실무실습은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학생이 제약사의 인턴모집공고에 직접 지원하고 합격여부에 따라 결정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462626" y="279295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42" y="2631928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약대 홈페이지 </a:t>
            </a:r>
            <a:r>
              <a:rPr lang="ko-KR" altLang="en-US" sz="1400" b="1" noProof="0" dirty="0" err="1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실무실습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게시판에 공지되는 제약사 및 공공기관에만 지원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할 수 있습니다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실무실습운영위원회의 허가를 득한 제약사 및 공공기관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62626" y="347014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42" y="3363634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그 외 다른 제약사 </a:t>
            </a:r>
            <a:r>
              <a:rPr lang="ko-KR" altLang="en-US" sz="1400" b="1" noProof="0" dirty="0" err="1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인턴모집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공고에 지원을 원하는 경우 사전에 실무실습운영위원회의 허가를 받아야 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528" y="1268760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제약심화실무실습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62626" y="427989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642" y="4145135"/>
            <a:ext cx="914501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불합격한 학생은 다른 제약사에 지원할 수 있으나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합격이 결정된 학생은 다른 제약사에 지원할 수 없습니다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다른 심화그룹으로도 변경 불가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단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지원 시기가 겹치는 경우에만 동시 지원이 가능하며 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합격 발표 후 한 곳을 확정할 수 있음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.)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68252" y="530627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62626" y="388363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642" y="3758444"/>
            <a:ext cx="8882862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제약심화실무실습은 설명회 종료 이후부터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내년 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5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월 말까지 최종 확정을 완료해야 합니다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.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68" y="5189712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5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월 말까지 제약심화실무실습 사이트를 확정하지 못한 학생은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연구심화그룹에 속하게 됩니다</a:t>
            </a:r>
            <a:r>
              <a:rPr lang="en-US" altLang="ko-KR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68252" y="566658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68" y="5524526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제약 심화실무실습의 경우 학교에서 교육 커리큘럼에 관여할 수 없습니다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지원 시에 지원 제약사에 관해 </a:t>
            </a:r>
            <a:endParaRPr lang="en-US" altLang="ko-KR" sz="1400" b="1" dirty="0" smtClean="0">
              <a:solidFill>
                <a:srgbClr val="0000FF"/>
              </a:solidFill>
              <a:latin typeface="맑은 고딕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충분히 알아보고 지원하시기 바랍니다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68252" y="2034970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268" y="1920098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제약 심화 실습은 원칙상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7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일 이후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에 시작합니다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kumimoji="0" lang="ko-KR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기존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0" lang="ko-KR" altLang="en-US" sz="4000" b="1" noProof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제약실습</a:t>
            </a:r>
            <a:r>
              <a:rPr kumimoji="0" lang="ko-KR" altLang="en-US" sz="40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사이트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00472" y="1455640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488" y="1296861"/>
            <a:ext cx="94330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과거 이화여대 약학대학과 필수 및 심화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실무실습을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진행했던 제약사를 소개합니다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기존에 실습을 진행했던 곳이며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20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년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심화실습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모집 공고가 날 예정인 곳은 아닙니다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20" name="타원 19"/>
          <p:cNvSpPr/>
          <p:nvPr/>
        </p:nvSpPr>
        <p:spPr>
          <a:xfrm>
            <a:off x="200472" y="213285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488" y="1965185"/>
            <a:ext cx="94330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아래 제약사를 포함하여 국내외 제약사에서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이화여대와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심화실습을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겸한 인턴십 진행을 원하는 제약사의 연락이 있는 경우</a:t>
            </a:r>
            <a:endParaRPr lang="en-US" altLang="ko-KR" sz="1400" b="1" dirty="0" smtClean="0">
              <a:solidFill>
                <a:srgbClr val="0000FF"/>
              </a:solidFill>
              <a:latin typeface="맑은 고딕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홈페이지 게시판을 통해 공지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가 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00472" y="2824058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488" y="2665013"/>
            <a:ext cx="94330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아래 제약사를 포함하여 학생들이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직접 제약사 홈페이지를 통해 인턴 모집 정보를 입수하여 지원을 원하는 경우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에는 지원 전에 교수님들의 허가를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받아 지원할 수 있습니다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(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행정실에 정보를 알려주세요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2411"/>
              </p:ext>
            </p:extLst>
          </p:nvPr>
        </p:nvGraphicFramePr>
        <p:xfrm>
          <a:off x="344488" y="3424808"/>
          <a:ext cx="9289032" cy="327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344774014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65913049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04589272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1697532448"/>
                    </a:ext>
                  </a:extLst>
                </a:gridCol>
              </a:tblGrid>
              <a:tr h="2180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회사명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홈페이지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회사명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홈페이지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81235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부광약품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www.bukwang.co.kr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하나제약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www.hanaph.co.kr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979963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GC</a:t>
                      </a:r>
                      <a:r>
                        <a:rPr lang="ko-KR" altLang="en-US" sz="1000" dirty="0" smtClean="0"/>
                        <a:t>녹십자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www.greencross.co.kr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보령제약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www.boryung.co.kr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239680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아주약품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www.ajupharm.co.kr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동구바이오제약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www.dongkoo.com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188214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동화약품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www.ajupharm.co.kr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광동제약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www.ekdp.com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636635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CJ</a:t>
                      </a:r>
                      <a:r>
                        <a:rPr lang="ko-KR" altLang="en-US" sz="1000" dirty="0" smtClean="0"/>
                        <a:t>헬스케어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www.cjp.co.kr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신풍제약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shinpoong.co.kr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050892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우리들제약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www.wooridulpharm.com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비씨월드제약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www.bcwp.co.kr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148095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휴온스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 www.huons.com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유바이오로직스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 www.eubiologics.com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845101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대화제약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www.dhpharm.co.kr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로레알코리아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www.loreal.co.kr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356102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동국제약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www.dkpharm.co.kr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보령컨슈머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www.boryungconsumer.co.kr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862024"/>
                  </a:ext>
                </a:extLst>
              </a:tr>
              <a:tr h="1938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종근당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www.ckdpharm.com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한국애보트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www.kr.abbott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315931"/>
                  </a:ext>
                </a:extLst>
              </a:tr>
              <a:tr h="314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한국애브비</a:t>
                      </a:r>
                      <a:endParaRPr lang="ko-KR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www.abbvie.co.kr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코스맥스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www.cosmax.com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015000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한독</a:t>
                      </a:r>
                      <a:endParaRPr lang="ko-KR" alt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www.handok.co.kr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10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9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eaLnBrk="1" hangingPunct="1">
              <a:defRPr/>
            </a:pPr>
            <a:r>
              <a:rPr kumimoji="0" lang="en-US" altLang="ko-K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kumimoji="0" lang="en-US" altLang="ko-K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WHO </a:t>
            </a:r>
            <a:r>
              <a:rPr kumimoji="0" lang="ko-KR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인턴십</a:t>
            </a:r>
            <a:r>
              <a:rPr kumimoji="0" lang="en-US" altLang="ko-K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(IVP) </a:t>
            </a:r>
            <a:r>
              <a:rPr kumimoji="0" lang="ko-KR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" y="1314890"/>
            <a:ext cx="2400300" cy="819150"/>
          </a:xfrm>
          <a:prstGeom prst="rect">
            <a:avLst/>
          </a:prstGeom>
        </p:spPr>
      </p:pic>
      <p:sp>
        <p:nvSpPr>
          <p:cNvPr id="6" name="제목 18"/>
          <p:cNvSpPr txBox="1">
            <a:spLocks/>
          </p:cNvSpPr>
          <p:nvPr/>
        </p:nvSpPr>
        <p:spPr bwMode="auto">
          <a:xfrm>
            <a:off x="2216696" y="1556792"/>
            <a:ext cx="482453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eaLnBrk="1" hangingPunct="1">
              <a:defRPr/>
            </a:pPr>
            <a:r>
              <a:rPr kumimoji="0"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Internship and Volunteers </a:t>
            </a:r>
            <a:r>
              <a:rPr kumimoji="0" lang="en-US" altLang="ko-K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Programme</a:t>
            </a:r>
            <a:endParaRPr kumimoji="0"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68252" y="216709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016" y="2017718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인턴십 관련 홈페이지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: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  <a:hlinkClick r:id="rId5"/>
              </a:rPr>
              <a:t>https://www.who.int/westernpacific/about/careers/internships-and-volunteering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68252" y="2494728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016" y="2375386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지원 자격요건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016" y="2654526"/>
            <a:ext cx="914501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are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at least 20 years of age on the date of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are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enrolled in a course of study at a university or equivalent institution leading to a formal qualification (applicants who have already graduated may also qualify provided that they start the internship no later than six months after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graduation)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have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completed three years of full-time studies at a university or equivalent institution prior to commencing the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assignment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are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fluent in at least one of the working languages of the office of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assignment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are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not related to a staff member as a first-degree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relative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have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not previously participated in WHO's Internship and Volunteers </a:t>
            </a:r>
            <a:r>
              <a:rPr lang="en-US" altLang="ko-KR" sz="1200" b="1" dirty="0" err="1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Programme</a:t>
            </a:r>
            <a:endParaRPr lang="en-US" altLang="ko-KR" sz="1200" b="1" dirty="0" smtClean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hold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 valid passport of a WHO Member State</a:t>
            </a:r>
          </a:p>
        </p:txBody>
      </p:sp>
      <p:sp>
        <p:nvSpPr>
          <p:cNvPr id="17" name="타원 16"/>
          <p:cNvSpPr/>
          <p:nvPr/>
        </p:nvSpPr>
        <p:spPr>
          <a:xfrm>
            <a:off x="468252" y="502300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016" y="4903664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지원 시 유의사항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095" y="5187218"/>
            <a:ext cx="91450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근무지는 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필리핀</a:t>
            </a: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이며 숙소 지원은 없습니다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학생이 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직접 홈페이지를 통해서 지원</a:t>
            </a: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하고 합격 여부를 행정실에 알려주셔야 합니다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정확한 일자는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WHO</a:t>
            </a: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홈페이지를 통해 확인하셔야 합니다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체류 비용은 본인 부담</a:t>
            </a:r>
            <a:r>
              <a:rPr lang="ko-KR" altLang="en-US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이며 학교에서 지급되는 별도 지원금은 없습니다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2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WHO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인턴십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(IVP)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" y="1314890"/>
            <a:ext cx="2400300" cy="819150"/>
          </a:xfrm>
          <a:prstGeom prst="rect">
            <a:avLst/>
          </a:prstGeom>
        </p:spPr>
      </p:pic>
      <p:sp>
        <p:nvSpPr>
          <p:cNvPr id="6" name="제목 18"/>
          <p:cNvSpPr txBox="1">
            <a:spLocks/>
          </p:cNvSpPr>
          <p:nvPr/>
        </p:nvSpPr>
        <p:spPr bwMode="auto">
          <a:xfrm>
            <a:off x="2216696" y="1556792"/>
            <a:ext cx="482453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Internship and Volunteers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Programme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68252" y="2196238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016" y="2087193"/>
            <a:ext cx="8894488" cy="38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지원 시기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: </a:t>
            </a:r>
            <a:r>
              <a:rPr lang="en-US" altLang="ko-KR" sz="1400" b="1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Stellis</a:t>
            </a:r>
            <a:r>
              <a:rPr lang="en-US" altLang="ko-KR" sz="14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Vacancy Notice (open during the months of November, February, May and August</a:t>
            </a:r>
            <a:r>
              <a:rPr lang="en-US" altLang="ko-KR" sz="14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016" y="2504813"/>
            <a:ext cx="8822480" cy="3389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1st </a:t>
            </a: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Quarter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•Applications are accepted from 1 to 30 November (of previous year)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•Possible start of internship: 1 December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onwards</a:t>
            </a:r>
            <a:endParaRPr lang="en-US" altLang="ko-KR" sz="12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2nd Quarter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•Applications are accepted from 1 to 28/29 February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•Possible start of internship: 1 March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onwards</a:t>
            </a:r>
            <a:endParaRPr lang="en-US" altLang="ko-KR" sz="12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3rd Quarter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•</a:t>
            </a:r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Applications are accepted from 1 to 31 May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•</a:t>
            </a:r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Possible start of internship: 1 June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onwards</a:t>
            </a:r>
            <a:endParaRPr lang="en-US" altLang="ko-KR" sz="12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4th Quarter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•Applications are accepted from 1 to 31 August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•Possible start of internship: 1 September </a:t>
            </a:r>
            <a:r>
              <a:rPr lang="en-US" altLang="ko-KR" sz="1200" b="1" dirty="0" smtClean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onwards</a:t>
            </a:r>
            <a:endParaRPr lang="en-US" altLang="ko-KR" sz="1200" b="1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WHO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인턴십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(IVP)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" y="1314890"/>
            <a:ext cx="2400300" cy="819150"/>
          </a:xfrm>
          <a:prstGeom prst="rect">
            <a:avLst/>
          </a:prstGeom>
        </p:spPr>
      </p:pic>
      <p:sp>
        <p:nvSpPr>
          <p:cNvPr id="6" name="제목 18"/>
          <p:cNvSpPr txBox="1">
            <a:spLocks/>
          </p:cNvSpPr>
          <p:nvPr/>
        </p:nvSpPr>
        <p:spPr bwMode="auto">
          <a:xfrm>
            <a:off x="2216696" y="1556792"/>
            <a:ext cx="482453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Internship and Volunteers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Programme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68252" y="213285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016" y="2006092"/>
            <a:ext cx="8894488" cy="38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지원 절차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016" y="2305950"/>
            <a:ext cx="8822480" cy="422070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Step </a:t>
            </a: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1: vacancy notice (VN)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Posted via e-Recruitment and advertised through different online platforms. 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Posting of VNs is done for 30 days four times annually during the month of February, May, August and November.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Step </a:t>
            </a: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2: short listing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Shortlist is produced within seven days after VN closing.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Shortlist and curriculum, vitae file is disseminated to respected units and country offices. It includes </a:t>
            </a:r>
            <a:r>
              <a:rPr lang="en-US" altLang="ko-KR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applicants's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chosen priority and duty stations. 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Step 3: recruitment and selection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It is performed by the unit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Timeframe is from one day to three months based on the unit's need.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Includes initial interview, examinations as applicable and selection of the best candidate. Once done, mutual agreement on the Terms of References is made. 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Step 4: processing application request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Processing of the request within 14 days. this is processed by the unit and HRM.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Step 5: Contracting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Within five days after approval of application request, contract and other documents are sent to the successful candidate, include signing of contract, annexes and declaration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3320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WHO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인턴십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(IVP)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" y="1314890"/>
            <a:ext cx="2400300" cy="819150"/>
          </a:xfrm>
          <a:prstGeom prst="rect">
            <a:avLst/>
          </a:prstGeom>
        </p:spPr>
      </p:pic>
      <p:sp>
        <p:nvSpPr>
          <p:cNvPr id="6" name="제목 18"/>
          <p:cNvSpPr txBox="1">
            <a:spLocks/>
          </p:cNvSpPr>
          <p:nvPr/>
        </p:nvSpPr>
        <p:spPr bwMode="auto">
          <a:xfrm>
            <a:off x="2216696" y="1556792"/>
            <a:ext cx="482453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Internship and Volunteers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Programme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68252" y="213285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016" y="1989389"/>
            <a:ext cx="889448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참고 사항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504" y="2310881"/>
            <a:ext cx="910601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All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applications should be made through the WHO </a:t>
            </a:r>
            <a:r>
              <a:rPr lang="en-US" altLang="ko-KR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Stellis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system during the entire months of February, May, August and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November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Please visit our site 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hlinkClick r:id="rId5"/>
              </a:rPr>
              <a:t>https://careers.who.int/careersection/ex/jobsearch.ftl</a:t>
            </a:r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  during the said months to apply.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Use the keyword “internship” on the search box to search for the vacancy notice, complete your CV and apply for the internship vacancy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notice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All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applications for WHO Internships are made available to technical units for review. The period of time for this review is indeterminate. If you do not hear from a WHO technical unit in a reasonable period of time (approx. 1-2 months after the application closing date), assume that you were not considered for a WHO internship for that period. You are welcome to reapply on each of the four months when the vacancy notice is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open.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Technical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units will contact the selected applicants directly and finalize the administrative details. 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- Upon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successful candidate’s request before arrival to duty station, assistance will be given to them for obtaining visas 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and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accommodation options upon their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request.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- WHO will provide airport transport upon arrival and departure of the intern or volunteer.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- Workstation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and access to necessary facilities will be given to successful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candidates.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- IVP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supports gender balance, diversity and country health capacity building. We encourage applications from member states </a:t>
            </a:r>
            <a:endParaRPr lang="en-US" altLang="ko-KR" sz="12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where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we are receiving few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applicants.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- For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queries, please email us at 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  <a:hlinkClick r:id="rId6"/>
              </a:rPr>
              <a:t>wprointerns@who.int 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200472" y="1762705"/>
            <a:ext cx="9361040" cy="49786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62626" y="206449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42" y="1933382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연구 심화는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7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월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1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일부터 진행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됩니다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462626" y="248467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42" y="2355837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전년도 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12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월에 진행하는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선지원 시에는 신청서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를 작성하여 교수님 서명을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받아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행정실에 제출합니다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62626" y="291657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42" y="2783143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6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월에 진행하는 </a:t>
            </a:r>
            <a:r>
              <a:rPr lang="ko-KR" altLang="en-US" sz="1400" b="1" noProof="0" dirty="0" smtClean="0">
                <a:latin typeface="맑은 고딕"/>
                <a:ea typeface="나눔고딕" panose="020D0604000000000000" pitchFamily="50" charset="-127"/>
              </a:rPr>
              <a:t>연구심화실무실습 신청 시에는 </a:t>
            </a:r>
            <a:r>
              <a:rPr lang="ko-KR" altLang="en-US" sz="1400" b="1" noProof="0" dirty="0" err="1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유레카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시스템을 통해 </a:t>
            </a:r>
            <a:r>
              <a:rPr lang="en-US" altLang="ko-KR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1~5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지망까지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원하는 실험실을 지원하고</a:t>
            </a:r>
            <a:endParaRPr lang="en-US" altLang="ko-KR" sz="1400" b="1" noProof="0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신청서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를 제출합니다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528" y="1268760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연구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심화실무실습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62626" y="397161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642" y="3835162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지원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전 교수님과 사전 </a:t>
            </a:r>
            <a:r>
              <a:rPr kumimoji="1" lang="ko-KR" alt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컨택을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진행하는 것은 자유 선택이며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,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교수님은 이를 반영하여 실습생을 선발할 수 있습니다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68252" y="437515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62626" y="357535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642" y="3458787"/>
            <a:ext cx="8882862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실험실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별 지원가능인원이 제한되어 있으므로 </a:t>
            </a:r>
            <a:r>
              <a:rPr lang="ko-KR" altLang="en-US" sz="1400" b="1" dirty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원하지 않는 실험실에 배정될 수 있습니다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lang="en-US" altLang="ko-KR" sz="1400" b="1" dirty="0">
              <a:solidFill>
                <a:srgbClr val="0000FF"/>
              </a:solidFill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68" y="4230753"/>
            <a:ext cx="8805228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연구 심화실무실습을 진행한 학생은 전원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연구의 날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”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에 참가해야 합니다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(10</a:t>
            </a:r>
            <a:r>
              <a:rPr lang="ko-KR" altLang="en-US" sz="1400" b="1" dirty="0" smtClean="0">
                <a:latin typeface="맑은 고딕"/>
                <a:ea typeface="나눔고딕" panose="020D0604000000000000" pitchFamily="50" charset="-127"/>
              </a:rPr>
              <a:t>월 말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/>
                <a:ea typeface="나눔고딕" panose="020D0604000000000000" pitchFamily="50" charset="-127"/>
              </a:rPr>
              <a:t>-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/>
                <a:ea typeface="나눔고딕" panose="020D0604000000000000" pitchFamily="50" charset="-127"/>
              </a:rPr>
              <a:t>연구 결과에 대하여 </a:t>
            </a:r>
            <a:r>
              <a:rPr lang="ko-KR" altLang="en-US" sz="1400" b="1" dirty="0" smtClean="0">
                <a:latin typeface="맑은 고딕"/>
                <a:ea typeface="나눔고딕" panose="020D0604000000000000" pitchFamily="50" charset="-127"/>
              </a:rPr>
              <a:t>영문 초록 및 포스터 제출하고 발표를 진행합니다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- 2019</a:t>
            </a:r>
            <a:r>
              <a:rPr lang="ko-KR" altLang="en-US" sz="1400" b="1" dirty="0" smtClean="0">
                <a:latin typeface="맑은 고딕"/>
                <a:ea typeface="나눔고딕" panose="020D0604000000000000" pitchFamily="50" charset="-127"/>
              </a:rPr>
              <a:t>년 연구의 날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(2019.11.01)</a:t>
            </a:r>
            <a:r>
              <a:rPr lang="ko-KR" altLang="en-US" sz="1400" b="1" dirty="0" smtClean="0">
                <a:latin typeface="맑은 고딕"/>
                <a:ea typeface="나눔고딕" panose="020D0604000000000000" pitchFamily="50" charset="-127"/>
              </a:rPr>
              <a:t>에 참석하여 참고하시기 바랍니다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1252" y="5382204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268" y="5238865"/>
            <a:ext cx="914501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심화실무실습 배정이 완료된 후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추가적으로 공공기관 실습 모집이 있을 경우 연구심화실습생만</a:t>
            </a:r>
            <a:r>
              <a:rPr lang="en-US" altLang="ko-KR" sz="1400" b="1" dirty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지원 가능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- 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일정 및 실습 조건은 모집공고가 있을 때 게시판을 통해서 모집합니다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-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심화실습지도교수님과 사전에 상의한 후에 지원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하시기 바랍니다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7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ko-KR" altLang="en-US">
              <a:solidFill>
                <a:srgbClr val="404040"/>
              </a:solidFill>
              <a:ea typeface="굴림" panose="020B0600000101010101" pitchFamily="50" charset="-127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ko-KR" altLang="en-US">
              <a:solidFill>
                <a:srgbClr val="404040"/>
              </a:solidFill>
              <a:ea typeface="굴림" panose="020B0600000101010101" pitchFamily="50" charset="-127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그룹 1"/>
          <p:cNvGrpSpPr>
            <a:grpSpLocks/>
          </p:cNvGrpSpPr>
          <p:nvPr/>
        </p:nvGrpSpPr>
        <p:grpSpPr bwMode="auto">
          <a:xfrm>
            <a:off x="1568624" y="1860223"/>
            <a:ext cx="5544616" cy="4233073"/>
            <a:chOff x="653995" y="1556794"/>
            <a:chExt cx="4133660" cy="4104456"/>
          </a:xfrm>
        </p:grpSpPr>
        <p:sp>
          <p:nvSpPr>
            <p:cNvPr id="3080" name="부제목 2"/>
            <p:cNvSpPr txBox="1">
              <a:spLocks/>
            </p:cNvSpPr>
            <p:nvPr/>
          </p:nvSpPr>
          <p:spPr bwMode="auto">
            <a:xfrm>
              <a:off x="653995" y="1556794"/>
              <a:ext cx="4065291" cy="410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8775" indent="-358775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1257300" indent="-5143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buNone/>
              </a:pPr>
              <a:r>
                <a:rPr kumimoji="0" lang="en-US" altLang="ko-KR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1. </a:t>
              </a:r>
              <a:r>
                <a:rPr kumimoji="0" lang="ko-KR" altLang="en-US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실무실습이란</a:t>
              </a:r>
              <a:r>
                <a:rPr kumimoji="0" lang="en-US" altLang="ko-KR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?</a:t>
              </a:r>
            </a:p>
            <a:p>
              <a:pPr marL="457200" indent="-457200" eaLnBrk="1" hangingPunct="1">
                <a:lnSpc>
                  <a:spcPct val="120000"/>
                </a:lnSpc>
                <a:buFont typeface="+mj-lt"/>
                <a:buAutoNum type="arabicPeriod" startAt="2"/>
                <a:defRPr/>
              </a:pPr>
              <a:r>
                <a:rPr kumimoji="0" lang="ko-KR" altLang="en-US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필수실무실습</a:t>
              </a:r>
              <a:endParaRPr kumimoji="0" lang="en-US" altLang="ko-KR" sz="2800" dirty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457200" indent="-457200" eaLnBrk="1" hangingPunct="1">
                <a:lnSpc>
                  <a:spcPct val="120000"/>
                </a:lnSpc>
                <a:buFont typeface="+mj-lt"/>
                <a:buAutoNum type="arabicPeriod" startAt="2"/>
                <a:defRPr/>
              </a:pPr>
              <a:r>
                <a:rPr kumimoji="0" lang="ko-KR" altLang="en-US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심화실무실습</a:t>
              </a:r>
              <a:endParaRPr kumimoji="0" lang="en-US" altLang="ko-KR" sz="28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457200" indent="-457200" eaLnBrk="1" hangingPunct="1">
                <a:lnSpc>
                  <a:spcPct val="120000"/>
                </a:lnSpc>
                <a:buFont typeface="+mj-lt"/>
                <a:buAutoNum type="arabicPeriod" startAt="2"/>
                <a:defRPr/>
              </a:pPr>
              <a:r>
                <a:rPr kumimoji="0" lang="ko-KR" altLang="en-US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평가</a:t>
              </a:r>
              <a:endParaRPr kumimoji="0" lang="en-US" altLang="ko-KR" sz="2800" dirty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457200" indent="-457200" eaLnBrk="1" hangingPunct="1">
                <a:lnSpc>
                  <a:spcPct val="120000"/>
                </a:lnSpc>
                <a:buFont typeface="+mj-lt"/>
                <a:buAutoNum type="arabicPeriod" startAt="2"/>
                <a:defRPr/>
              </a:pPr>
              <a:r>
                <a:rPr kumimoji="0" lang="ko-KR" altLang="en-US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기타 유의사항</a:t>
              </a:r>
              <a:endParaRPr kumimoji="0" lang="en-US" altLang="ko-KR" sz="28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457200" indent="-457200" eaLnBrk="1" hangingPunct="1">
                <a:lnSpc>
                  <a:spcPct val="120000"/>
                </a:lnSpc>
                <a:buFont typeface="+mj-lt"/>
                <a:buAutoNum type="arabicPeriod" startAt="2"/>
                <a:defRPr/>
              </a:pPr>
              <a:r>
                <a:rPr kumimoji="0" lang="en-US" altLang="ko-KR" sz="2800" dirty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kumimoji="0" lang="en-US" altLang="ko-KR" sz="2800" dirty="0" smtClean="0">
                  <a:solidFill>
                    <a:srgbClr val="40404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Q&amp;A</a:t>
              </a:r>
              <a:endParaRPr kumimoji="0" lang="en-US" altLang="ko-KR" sz="20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marL="360000" lvl="1" indent="0" eaLnBrk="1" hangingPunct="1">
                <a:lnSpc>
                  <a:spcPct val="120000"/>
                </a:lnSpc>
                <a:buNone/>
              </a:pPr>
              <a:endParaRPr kumimoji="0" lang="en-US" altLang="ko-KR" sz="20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eaLnBrk="1" hangingPunct="1">
                <a:lnSpc>
                  <a:spcPct val="120000"/>
                </a:lnSpc>
                <a:buFont typeface="맑은 고딕" panose="020B0503020000020004" pitchFamily="50" charset="-127"/>
                <a:buAutoNum type="arabicPeriod"/>
              </a:pPr>
              <a:endParaRPr kumimoji="0" lang="en-US" altLang="ko-KR" sz="24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eaLnBrk="1" hangingPunct="1">
                <a:lnSpc>
                  <a:spcPct val="120000"/>
                </a:lnSpc>
                <a:buFont typeface="맑은 고딕" panose="020B0503020000020004" pitchFamily="50" charset="-127"/>
                <a:buAutoNum type="arabicPeriod"/>
              </a:pPr>
              <a:endParaRPr kumimoji="0" lang="en-US" altLang="ko-KR" sz="3200" dirty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부제목 2"/>
            <p:cNvSpPr txBox="1">
              <a:spLocks/>
            </p:cNvSpPr>
            <p:nvPr/>
          </p:nvSpPr>
          <p:spPr>
            <a:xfrm>
              <a:off x="814979" y="3844284"/>
              <a:ext cx="3972676" cy="181696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 marL="457200" indent="-457200" eaLnBrk="1" latinLnBrk="1" hangingPunct="1">
                <a:lnSpc>
                  <a:spcPct val="120000"/>
                </a:lnSpc>
                <a:spcBef>
                  <a:spcPct val="20000"/>
                </a:spcBef>
                <a:buFont typeface="+mj-lt"/>
                <a:buAutoNum type="arabicPeriod" startAt="2"/>
                <a:defRPr/>
              </a:pPr>
              <a:endParaRPr kumimoji="0" lang="en-US" altLang="ko-KR" sz="3600" dirty="0" smtClean="0">
                <a:solidFill>
                  <a:srgbClr val="40404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563493" y="620688"/>
            <a:ext cx="3709987" cy="863600"/>
          </a:xfrm>
        </p:spPr>
        <p:txBody>
          <a:bodyPr/>
          <a:lstStyle/>
          <a:p>
            <a:pPr>
              <a:defRPr/>
            </a:pPr>
            <a:r>
              <a:rPr lang="en-US" altLang="ko-KR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CATEGORY</a:t>
            </a:r>
            <a:r>
              <a:rPr lang="ko-KR" alt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528" y="1313969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병원심화실무실습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1" name="순서도: 대체 처리 20"/>
          <p:cNvSpPr/>
          <p:nvPr/>
        </p:nvSpPr>
        <p:spPr>
          <a:xfrm>
            <a:off x="209445" y="1807416"/>
            <a:ext cx="9361040" cy="37818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71252" y="213935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268" y="2022789"/>
            <a:ext cx="887423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병원 심화의 경우 실습 일정이 병원마다 다르니 본인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일정 상 가능한 곳에 지원 하시기 바랍니다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</a:p>
        </p:txBody>
      </p:sp>
      <p:sp>
        <p:nvSpPr>
          <p:cNvPr id="28" name="타원 27"/>
          <p:cNvSpPr/>
          <p:nvPr/>
        </p:nvSpPr>
        <p:spPr>
          <a:xfrm>
            <a:off x="471252" y="476960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268" y="4607006"/>
            <a:ext cx="88742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필수 실습과 다른 병원에 지원은 가능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하나 병원 교육과정 상 동일한 교육을 받거나 받지 못하는 교육이 있을 수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있습니다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71252" y="253745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268" y="2388455"/>
            <a:ext cx="88742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특정 병원은 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4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월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~5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월부터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심화실습을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시작합니다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 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병원 심화실무실습을 희망하는 학생은 필수실무실습 일정부터</a:t>
            </a:r>
            <a:endParaRPr kumimoji="1" lang="en-US" altLang="ko-KR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고려해서 계획을 세우기 바랍니다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71252" y="3286413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268" y="3140968"/>
            <a:ext cx="8874236" cy="697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병원 심화실무실습은 우선 병원 그룹을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선착순으로 모집합니다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병원 그룹 신청에 성공한 학생만 병원 실습 사이트</a:t>
            </a:r>
            <a:endParaRPr lang="en-US" altLang="ko-KR" sz="1400" b="1" dirty="0" smtClean="0">
              <a:solidFill>
                <a:prstClr val="black"/>
              </a:solidFill>
              <a:latin typeface="맑은 고딕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를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선택할 수 있습니다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468252" y="4029523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268" y="3863271"/>
            <a:ext cx="88742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필수실무실습과 마찬가지로 면역 서류를 제출해야 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필수 때와 동일한 서류는 제출하지 않아도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추가로 필요한 면역만 준비해주세요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단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심화의 경우 제출 기한이 촉박할 수 있으니 주의 부탁드립니다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200472" y="1762704"/>
            <a:ext cx="9361040" cy="4834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62626" y="209037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42" y="1959962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별도의 공지에 따라 지원서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(C.V.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및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Cover letter)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를 제출하고 인터뷰 등을 통해 선발합니다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 (1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월 예상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)</a:t>
            </a:r>
          </a:p>
        </p:txBody>
      </p:sp>
      <p:sp>
        <p:nvSpPr>
          <p:cNvPr id="6" name="타원 5"/>
          <p:cNvSpPr/>
          <p:nvPr/>
        </p:nvSpPr>
        <p:spPr>
          <a:xfrm>
            <a:off x="462626" y="2510560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42" y="2349531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해외실무실습은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6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월 초부터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12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주간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진행합니다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해외체류기간은 출입국 시간을 기준으로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90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일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을 넘을 수 없습니다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62626" y="318774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42" y="3045305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CK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사업 종료로 인해 장학금 지원은 없습니다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항공료 및 체류 비용은 본인 부담입니다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 smtClean="0">
                <a:latin typeface="맑은 고딕"/>
                <a:ea typeface="나눔고딕" panose="020D0604000000000000" pitchFamily="50" charset="-127"/>
              </a:rPr>
              <a:t>당해년도</a:t>
            </a:r>
            <a:r>
              <a:rPr lang="ko-KR" altLang="en-US" sz="1400" b="1" dirty="0" smtClean="0">
                <a:latin typeface="맑은 고딕"/>
                <a:ea typeface="나눔고딕" panose="020D0604000000000000" pitchFamily="50" charset="-127"/>
              </a:rPr>
              <a:t> 상황에 따라 소정의 지원금이 지급될 수 있음</a:t>
            </a:r>
            <a:r>
              <a:rPr lang="en-US" altLang="ko-KR" sz="1400" b="1" dirty="0" smtClean="0">
                <a:latin typeface="맑은 고딕"/>
                <a:ea typeface="나눔고딕" panose="020D0604000000000000" pitchFamily="50" charset="-127"/>
              </a:rPr>
              <a:t>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528" y="1268760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해외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심화실무실습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62626" y="4292470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642" y="4151303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해외실무실습을 진행한 모든 학생은 귀국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후 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보고서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를 제출해야 하며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연구 심화를 진행한 학생은 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“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연구의 날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＂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에</a:t>
            </a:r>
            <a:endParaRPr kumimoji="1" lang="en-US" altLang="ko-KR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참가해야 합니다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</a:t>
            </a:r>
            <a:r>
              <a:rPr kumimoji="1" lang="ko-KR" alt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68252" y="494259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62626" y="389698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642" y="3752552"/>
            <a:ext cx="8882862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해외실무실습으로 선발된 학생은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지원을 철회할 수 없습니다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.</a:t>
            </a:r>
            <a:r>
              <a:rPr lang="en-US" altLang="ko-KR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본인의 일정을 잘 고려하여 지원바랍니다</a:t>
            </a:r>
            <a:r>
              <a:rPr lang="en-US" altLang="ko-KR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.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68" y="4806794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해외실무실습을 진행한 모든 학생은 귀국 후 </a:t>
            </a:r>
            <a:r>
              <a:rPr lang="en-US" altLang="ko-KR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Talk &amp; Share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행사에 참여해야 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71252" y="534576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68" y="5237826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해외실무실습 대상자는 출국 전 교내에서 실시하는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안전교육을 이수해야 합니다</a:t>
            </a:r>
            <a:r>
              <a:rPr lang="en-US" altLang="ko-KR" sz="1400" b="1" dirty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96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2276996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sz="6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en-US" altLang="ko-KR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평가</a:t>
            </a:r>
            <a:endParaRPr lang="ko-KR" altLang="en-US" sz="6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9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 및 심화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평가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05394"/>
              </p:ext>
            </p:extLst>
          </p:nvPr>
        </p:nvGraphicFramePr>
        <p:xfrm>
          <a:off x="308484" y="1484784"/>
          <a:ext cx="928903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>
                  <a:extLst>
                    <a:ext uri="{9D8B030D-6E8A-4147-A177-3AD203B41FA5}">
                      <a16:colId xmlns:a16="http://schemas.microsoft.com/office/drawing/2014/main" val="3344774014"/>
                    </a:ext>
                  </a:extLst>
                </a:gridCol>
                <a:gridCol w="4644516">
                  <a:extLst>
                    <a:ext uri="{9D8B030D-6E8A-4147-A177-3AD203B41FA5}">
                      <a16:colId xmlns:a16="http://schemas.microsoft.com/office/drawing/2014/main" val="1304589272"/>
                    </a:ext>
                  </a:extLst>
                </a:gridCol>
              </a:tblGrid>
              <a:tr h="3799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필수 </a:t>
                      </a:r>
                      <a:r>
                        <a:rPr lang="ko-KR" altLang="en-US" sz="1800" dirty="0" err="1" smtClean="0"/>
                        <a:t>실무실습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심화 </a:t>
                      </a:r>
                      <a:r>
                        <a:rPr lang="ko-KR" altLang="en-US" sz="1800" dirty="0" err="1" smtClean="0"/>
                        <a:t>실무실습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81235"/>
                  </a:ext>
                </a:extLst>
              </a:tr>
              <a:tr h="4300607">
                <a:tc>
                  <a:txBody>
                    <a:bodyPr/>
                    <a:lstStyle/>
                    <a:p>
                      <a:pPr algn="just" latinLnBrk="1"/>
                      <a:endParaRPr lang="en-US" altLang="ko-KR" sz="12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평가방식 </a:t>
                      </a:r>
                      <a:r>
                        <a:rPr lang="en-US" altLang="ko-KR" sz="1200" dirty="0" smtClean="0"/>
                        <a:t>: ABC </a:t>
                      </a:r>
                      <a:r>
                        <a:rPr lang="ko-KR" altLang="en-US" sz="1200" dirty="0" smtClean="0"/>
                        <a:t>등급 평가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절대평가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2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평가기준</a:t>
                      </a:r>
                      <a:endParaRPr lang="en-US" altLang="ko-KR" sz="12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ko-KR" altLang="en-US" sz="1200" dirty="0" smtClean="0">
                          <a:solidFill>
                            <a:srgbClr val="0000FF"/>
                          </a:solidFill>
                        </a:rPr>
                        <a:t>학년 </a:t>
                      </a:r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rgbClr val="0000FF"/>
                          </a:solidFill>
                        </a:rPr>
                        <a:t>학기 필수실무실습 교과목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지역약국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ko-KR" altLang="en-US" sz="1200" dirty="0" err="1" smtClean="0"/>
                        <a:t>실무실습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병원 </a:t>
                      </a:r>
                      <a:r>
                        <a:rPr lang="ko-KR" altLang="en-US" sz="1200" dirty="0" err="1" smtClean="0"/>
                        <a:t>실무실습</a:t>
                      </a:r>
                      <a:r>
                        <a:rPr lang="en-US" altLang="ko-KR" sz="1200" dirty="0" smtClean="0"/>
                        <a:t>1,</a:t>
                      </a:r>
                      <a:r>
                        <a:rPr lang="en-US" altLang="ko-KR" sz="1200" baseline="0" dirty="0" smtClean="0"/>
                        <a:t> 2, </a:t>
                      </a:r>
                      <a:r>
                        <a:rPr lang="ko-KR" altLang="en-US" sz="1200" baseline="0" dirty="0" err="1" smtClean="0"/>
                        <a:t>제약및의약품행정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baseline="0" dirty="0" err="1" smtClean="0"/>
                        <a:t>실무실습</a:t>
                      </a:r>
                      <a:r>
                        <a:rPr lang="en-US" altLang="ko-KR" sz="1200" baseline="0" dirty="0" smtClean="0"/>
                        <a:t>)</a:t>
                      </a:r>
                      <a:r>
                        <a:rPr lang="ko-KR" altLang="en-US" sz="1200" baseline="0" dirty="0" smtClean="0"/>
                        <a:t> 성적으로 평가됩니다</a:t>
                      </a:r>
                      <a:r>
                        <a:rPr lang="en-US" altLang="ko-KR" sz="1200" baseline="0" dirty="0" smtClean="0"/>
                        <a:t>.</a:t>
                      </a: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 smtClean="0"/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평가표와 관련해서는 실습사이트의 평가 기준 및 결과를 존중합니다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en-US" altLang="ko-KR" sz="1200" dirty="0" smtClean="0"/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400" baseline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en-US" altLang="ko-KR" sz="1400" dirty="0" smtClean="0"/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평가방식 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P/F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평가 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절대평가</a:t>
                      </a: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latinLnBrk="1">
                        <a:buFont typeface="Wingdings" panose="05000000000000000000" pitchFamily="2" charset="2"/>
                        <a:buNone/>
                      </a:pPr>
                      <a:endParaRPr lang="en-US" altLang="ko-KR" sz="12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평가기준</a:t>
                      </a:r>
                      <a:endParaRPr lang="en-US" altLang="ko-KR" sz="12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buFont typeface="Wingdings" panose="05000000000000000000" pitchFamily="2" charset="2"/>
                        <a:buChar char="u"/>
                      </a:pPr>
                      <a:endParaRPr lang="en-US" altLang="ko-KR" sz="1400" dirty="0" smtClean="0"/>
                    </a:p>
                    <a:p>
                      <a:pPr marL="0" indent="0" algn="just" latinLnBrk="1">
                        <a:buFont typeface="Wingdings" panose="05000000000000000000" pitchFamily="2" charset="2"/>
                        <a:buNone/>
                      </a:pPr>
                      <a:endParaRPr lang="en-US" altLang="ko-KR" sz="1400" dirty="0" smtClean="0"/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ko-KR" altLang="en-US" sz="1200" dirty="0" smtClean="0">
                          <a:solidFill>
                            <a:srgbClr val="0000FF"/>
                          </a:solidFill>
                        </a:rPr>
                        <a:t>학년 </a:t>
                      </a:r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rgbClr val="0000FF"/>
                          </a:solidFill>
                        </a:rPr>
                        <a:t>학기 심화실무실습 교과목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심화실습및연구</a:t>
                      </a:r>
                      <a:r>
                        <a:rPr lang="en-US" altLang="ko-KR" sz="1200" dirty="0" smtClean="0"/>
                        <a:t>1, 2, 3)</a:t>
                      </a:r>
                      <a:r>
                        <a:rPr lang="ko-KR" altLang="en-US" sz="1200" dirty="0" smtClean="0"/>
                        <a:t>의 </a:t>
                      </a:r>
                      <a:r>
                        <a:rPr lang="en-US" altLang="ko-KR" sz="1200" dirty="0" smtClean="0"/>
                        <a:t>P/F</a:t>
                      </a:r>
                      <a:r>
                        <a:rPr lang="ko-KR" altLang="en-US" sz="1200" dirty="0" smtClean="0"/>
                        <a:t>로 평가됩니다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200" baseline="0" dirty="0" smtClean="0"/>
                    </a:p>
                    <a:p>
                      <a:pPr marL="171450" indent="-17145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ko-KR" sz="1200" baseline="0" dirty="0" smtClean="0"/>
                        <a:t> P/F </a:t>
                      </a:r>
                      <a:r>
                        <a:rPr lang="ko-KR" altLang="en-US" sz="1200" baseline="0" dirty="0" smtClean="0"/>
                        <a:t>여부는 실습 담당 교원 및 각 사이트의 </a:t>
                      </a:r>
                      <a:r>
                        <a:rPr lang="ko-KR" altLang="en-US" sz="1200" baseline="0" dirty="0" err="1" smtClean="0"/>
                        <a:t>프리셉터의</a:t>
                      </a:r>
                      <a:r>
                        <a:rPr lang="ko-KR" altLang="en-US" sz="1200" baseline="0" dirty="0" smtClean="0"/>
                        <a:t> 평가를 통해 결정되며 불성실한 실습 태도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등 </a:t>
                      </a:r>
                      <a:r>
                        <a:rPr lang="ko-KR" altLang="en-US" sz="1200" baseline="0" dirty="0" smtClean="0">
                          <a:solidFill>
                            <a:srgbClr val="0000FF"/>
                          </a:solidFill>
                        </a:rPr>
                        <a:t>타당하다 판단되는 사유가 있을 시에는 </a:t>
                      </a:r>
                      <a:r>
                        <a:rPr lang="en-US" altLang="ko-KR" sz="1200" baseline="0" dirty="0" smtClean="0">
                          <a:solidFill>
                            <a:srgbClr val="0000FF"/>
                          </a:solidFill>
                        </a:rPr>
                        <a:t>Fail </a:t>
                      </a:r>
                      <a:r>
                        <a:rPr lang="ko-KR" altLang="en-US" sz="1200" baseline="0" dirty="0" smtClean="0">
                          <a:solidFill>
                            <a:srgbClr val="0000FF"/>
                          </a:solidFill>
                        </a:rPr>
                        <a:t>처리 될 수 있습니다</a:t>
                      </a:r>
                      <a:r>
                        <a:rPr lang="en-US" altLang="ko-KR" sz="1200" baseline="0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</a:p>
                    <a:p>
                      <a:pPr marL="0" indent="0" algn="just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ko-KR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평가표와 관련해서는 실습사이트의 평가 기준 및 결과를 존중합니다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en-US" altLang="ko-KR" sz="12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79963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7951"/>
              </p:ext>
            </p:extLst>
          </p:nvPr>
        </p:nvGraphicFramePr>
        <p:xfrm>
          <a:off x="488504" y="2667217"/>
          <a:ext cx="4320480" cy="1049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53809758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74749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34456362"/>
                    </a:ext>
                  </a:extLst>
                </a:gridCol>
              </a:tblGrid>
              <a:tr h="2725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병원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약국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제약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52592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/>
                        <a:t>1. </a:t>
                      </a:r>
                      <a:r>
                        <a:rPr lang="ko-KR" altLang="en-US" sz="1000" dirty="0" smtClean="0"/>
                        <a:t>병원 평가표</a:t>
                      </a:r>
                      <a:endParaRPr lang="en-US" altLang="ko-K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/>
                        <a:t>1. </a:t>
                      </a:r>
                      <a:r>
                        <a:rPr lang="ko-KR" altLang="en-US" sz="1000" dirty="0" smtClean="0"/>
                        <a:t>약국 평가표</a:t>
                      </a:r>
                      <a:endParaRPr lang="en-US" altLang="ko-KR" sz="100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/>
                        <a:t>2. </a:t>
                      </a:r>
                      <a:r>
                        <a:rPr lang="ko-KR" altLang="en-US" sz="1000" dirty="0" err="1" smtClean="0"/>
                        <a:t>지역약국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ko-KR" altLang="en-US" sz="1000" dirty="0" err="1" smtClean="0"/>
                        <a:t>실무실습</a:t>
                      </a:r>
                      <a:r>
                        <a:rPr lang="ko-KR" altLang="en-US" sz="1000" dirty="0" smtClean="0"/>
                        <a:t> </a:t>
                      </a:r>
                      <a:endParaRPr lang="en-US" altLang="ko-KR" sz="100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   중간고사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 smtClean="0"/>
                        <a:t>제약사 평가표</a:t>
                      </a:r>
                      <a:endParaRPr lang="en-US" altLang="ko-KR" sz="1000" dirty="0" smtClean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000" dirty="0" smtClean="0"/>
                        <a:t>부트캠프 출석 및 시험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146027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48423"/>
              </p:ext>
            </p:extLst>
          </p:nvPr>
        </p:nvGraphicFramePr>
        <p:xfrm>
          <a:off x="5073917" y="2764377"/>
          <a:ext cx="4320480" cy="5926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53809758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74749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34456362"/>
                    </a:ext>
                  </a:extLst>
                </a:gridCol>
              </a:tblGrid>
              <a:tr h="2725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병원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연구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제약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52592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병원 평가표</a:t>
                      </a:r>
                      <a:endParaRPr lang="en-US" altLang="ko-K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지도교수 평가</a:t>
                      </a:r>
                      <a:endParaRPr lang="en-US" altLang="ko-K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000" dirty="0" smtClean="0"/>
                        <a:t>제약사 평가표</a:t>
                      </a:r>
                      <a:endParaRPr lang="en-US" altLang="ko-KR" sz="1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14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2276996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sz="6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en-US" altLang="ko-KR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유의사항</a:t>
            </a:r>
            <a:endParaRPr lang="ko-KR" altLang="en-US" sz="6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62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유의사항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1691511"/>
            <a:ext cx="93610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 및 심화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사이트 정보는 해당 시기에 </a:t>
            </a: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유레카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시스템을 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통해서 공지 됩니다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유레카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개인정보 수정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1)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관련 공지는 문자 또는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이화메일로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전달되므로 핸드폰 번호 변경 시 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유레카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개인정보 수정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+</a:t>
            </a: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행정실로 반드시 연락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2)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유레카에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입력된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ewhain.net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메일은 변경 불가하므로 메일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 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전달기능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활용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   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[</a:t>
            </a:r>
            <a:r>
              <a:rPr kumimoji="1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유레카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개인 </a:t>
            </a:r>
            <a:r>
              <a:rPr kumimoji="1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계정접속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– </a:t>
            </a:r>
            <a:r>
              <a:rPr kumimoji="1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마이홈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탭 내의 메일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– 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환경설정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–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메일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전달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 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주로 사용하는 메일 주소 입력 시 수신된 </a:t>
            </a:r>
            <a:r>
              <a:rPr kumimoji="1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메일이 입력된 주소로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전달</a:t>
            </a: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장소명과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세부사항을 외부로 유출 금지 바랍니다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4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유의사항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472" y="1340768"/>
            <a:ext cx="9361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보호 유의 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업무상 습득한 환자 기밀 정보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비밀 준수</a:t>
            </a:r>
            <a:endParaRPr lang="en-US" altLang="ko-K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defRPr/>
            </a:pPr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병원 내 매점</a:t>
            </a:r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휴게실</a:t>
            </a:r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엘리베이터는 물론 퇴근길 지하철에서도 해당 정보 누설 </a:t>
            </a:r>
            <a:r>
              <a:rPr lang="ko-KR" altLang="en-US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금지</a:t>
            </a:r>
            <a:endParaRPr lang="en-US" altLang="ko-KR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복장 규정 준수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    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단정한 용모와 복장을 항상 유지</a:t>
            </a:r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en-US" altLang="ko-KR" sz="2000" dirty="0" smtClean="0">
              <a:solidFill>
                <a:prstClr val="black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짙은 색조 화장이나 노출이 심한 복장 착용 자제</a:t>
            </a:r>
            <a:endParaRPr lang="en-US" altLang="ko-KR" sz="2000" dirty="0" smtClean="0">
              <a:solidFill>
                <a:prstClr val="black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인사</a:t>
            </a:r>
            <a:r>
              <a:rPr kumimoji="1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예절 지키기</a:t>
            </a:r>
            <a:endParaRPr kumimoji="1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밝은 표정으로 항상 인사하는 습관 필요</a:t>
            </a:r>
            <a:endParaRPr lang="en-US" altLang="ko-KR" sz="2000" dirty="0" smtClean="0">
              <a:solidFill>
                <a:prstClr val="black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</a:t>
            </a:r>
            <a:r>
              <a:rPr lang="ko-KR" altLang="en-US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실습이 모두 종료된 후에도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프리셉터분께</a:t>
            </a:r>
            <a:r>
              <a:rPr lang="ko-KR" altLang="en-US" sz="2000" dirty="0" smtClean="0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감사의 인사를 전할 것</a:t>
            </a:r>
            <a:endParaRPr lang="en-US" altLang="ko-KR" sz="2000" dirty="0" smtClean="0">
              <a:solidFill>
                <a:prstClr val="black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</a:t>
            </a:r>
            <a:r>
              <a:rPr lang="en-US" altLang="ko-K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과도한 경쟁이나 학점을 위한 실습 참여 지양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출퇴근 시간 엄수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기타 유의사항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kumimoji="0" lang="ko-K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2968" y="1418402"/>
            <a:ext cx="9577064" cy="5122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>
                <a:solidFill>
                  <a:srgbClr val="0000FF"/>
                </a:solidFill>
                <a:latin typeface="+mj-ea"/>
                <a:ea typeface="+mj-ea"/>
              </a:rPr>
              <a:t>I. </a:t>
            </a:r>
            <a:r>
              <a:rPr lang="ko-KR" altLang="en-US" sz="1400" b="1" kern="0" dirty="0">
                <a:solidFill>
                  <a:srgbClr val="0000FF"/>
                </a:solidFill>
                <a:latin typeface="+mj-ea"/>
                <a:ea typeface="+mj-ea"/>
              </a:rPr>
              <a:t>공통 유의사항</a:t>
            </a:r>
          </a:p>
          <a:p>
            <a:pPr marL="187960" indent="-18796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약사나 환자 및 </a:t>
            </a:r>
            <a:r>
              <a:rPr lang="ko-KR" altLang="en-US" sz="1200" kern="0" dirty="0" err="1">
                <a:solidFill>
                  <a:srgbClr val="000000"/>
                </a:solidFill>
                <a:latin typeface="+mj-ea"/>
                <a:ea typeface="+mj-ea"/>
              </a:rPr>
              <a:t>실습기관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 직원들에게 먼저 다가가 인사하고 감사하는 자세가 필요합니다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특히 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언행에 예의를 갖추기 바랍니다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출퇴근 시간을 엄수하고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 err="1">
                <a:solidFill>
                  <a:srgbClr val="000000"/>
                </a:solidFill>
                <a:latin typeface="+mj-ea"/>
                <a:ea typeface="+mj-ea"/>
              </a:rPr>
              <a:t>실습시간에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+mj-ea"/>
                <a:ea typeface="+mj-ea"/>
              </a:rPr>
              <a:t>잡담하거나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 핸드폰을 하는 등의 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불성실한 행동을 하지 않도록 합니다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193040" indent="-19304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전문인으로서 부적절한 복장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짧은 하의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슬리퍼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민소매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발가락이 보이는 신발 등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및 진한 화장이나 향수 사용은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 삼가하기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5580" indent="-19558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각 </a:t>
            </a:r>
            <a:r>
              <a:rPr lang="ko-KR" altLang="en-US" sz="1200" kern="0" spc="-10" dirty="0" err="1">
                <a:solidFill>
                  <a:srgbClr val="000000"/>
                </a:solidFill>
                <a:latin typeface="+mj-ea"/>
                <a:ea typeface="+mj-ea"/>
              </a:rPr>
              <a:t>실습장별</a:t>
            </a:r>
            <a:r>
              <a:rPr lang="en-US" altLang="ko-KR" sz="1200" kern="0" spc="-1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병원</a:t>
            </a:r>
            <a:r>
              <a:rPr lang="en-US" altLang="ko-KR" sz="1200" kern="0" spc="-1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약국</a:t>
            </a:r>
            <a:r>
              <a:rPr lang="en-US" altLang="ko-KR" sz="1200" kern="0" spc="-1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제약사</a:t>
            </a:r>
            <a:r>
              <a:rPr lang="en-US" altLang="ko-KR" sz="1200" kern="0" spc="-1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특성이 상이하므로 학생 본인들의 실습 경험에 근거하여 </a:t>
            </a:r>
            <a:r>
              <a:rPr lang="ko-KR" altLang="en-US" sz="1200" kern="0" spc="-10" dirty="0">
                <a:solidFill>
                  <a:srgbClr val="0000FF"/>
                </a:solidFill>
                <a:latin typeface="+mj-ea"/>
                <a:ea typeface="+mj-ea"/>
              </a:rPr>
              <a:t>기관 간의 비교나 불만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 등을 노출하는 일이 없도록 유의 바랍니다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196850" indent="-19685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실</a:t>
            </a:r>
            <a:r>
              <a:rPr lang="ko-KR" altLang="en-US" sz="1200" kern="0" spc="20" dirty="0">
                <a:solidFill>
                  <a:srgbClr val="0000FF"/>
                </a:solidFill>
                <a:latin typeface="+mj-ea"/>
                <a:ea typeface="+mj-ea"/>
              </a:rPr>
              <a:t>습장에서는 점심이나 간식 등의 제반 혜택을 학생에게 제공할 의무가 없습니다</a:t>
            </a:r>
            <a:r>
              <a:rPr lang="en-US" altLang="ko-KR" sz="1200" kern="0" spc="20" dirty="0">
                <a:solidFill>
                  <a:srgbClr val="0000FF"/>
                </a:solidFill>
                <a:latin typeface="+mj-ea"/>
                <a:ea typeface="+mj-ea"/>
              </a:rPr>
              <a:t>. </a:t>
            </a:r>
            <a:r>
              <a:rPr lang="ko-KR" altLang="en-US" sz="1200" kern="0" spc="20" dirty="0">
                <a:solidFill>
                  <a:srgbClr val="000000"/>
                </a:solidFill>
                <a:latin typeface="+mj-ea"/>
                <a:ea typeface="+mj-ea"/>
              </a:rPr>
              <a:t>약교협에서는 실습장에서 </a:t>
            </a:r>
            <a:r>
              <a:rPr lang="ko-KR" altLang="en-US" sz="1200" kern="0" spc="40" dirty="0">
                <a:solidFill>
                  <a:srgbClr val="000000"/>
                </a:solidFill>
                <a:latin typeface="+mj-ea"/>
                <a:ea typeface="+mj-ea"/>
              </a:rPr>
              <a:t>실습</a:t>
            </a:r>
            <a:r>
              <a:rPr lang="ko-KR" altLang="en-US" sz="1200" kern="0" spc="20" dirty="0">
                <a:solidFill>
                  <a:srgbClr val="000000"/>
                </a:solidFill>
                <a:latin typeface="+mj-ea"/>
                <a:ea typeface="+mj-ea"/>
              </a:rPr>
              <a:t>생에게 금전적인 부분을 제공해서는 안된다는 조항을 강조하고 있습니다</a:t>
            </a:r>
            <a:r>
              <a:rPr lang="en-US" altLang="ko-KR" sz="1200" kern="0" spc="2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200" kern="0" spc="20" dirty="0">
                <a:solidFill>
                  <a:srgbClr val="000000"/>
                </a:solidFill>
                <a:latin typeface="+mj-ea"/>
                <a:ea typeface="+mj-ea"/>
              </a:rPr>
              <a:t>또한</a:t>
            </a:r>
            <a:r>
              <a:rPr lang="en-US" altLang="ko-KR" sz="1200" kern="0" spc="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20" dirty="0">
                <a:solidFill>
                  <a:srgbClr val="000000"/>
                </a:solidFill>
                <a:latin typeface="+mj-ea"/>
                <a:ea typeface="+mj-ea"/>
              </a:rPr>
              <a:t>실습장의 구내식당이나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식권</a:t>
            </a:r>
            <a:r>
              <a:rPr lang="ko-KR" altLang="en-US" sz="1200" kern="0" spc="-40" dirty="0">
                <a:solidFill>
                  <a:srgbClr val="000000"/>
                </a:solidFill>
                <a:latin typeface="+mj-ea"/>
                <a:ea typeface="+mj-ea"/>
              </a:rPr>
              <a:t>을 사용하는 것은 학생들의 선택이나</a:t>
            </a:r>
            <a:r>
              <a:rPr lang="en-US" altLang="ko-KR" sz="1200" kern="0" spc="-4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40" dirty="0">
                <a:solidFill>
                  <a:srgbClr val="000000"/>
                </a:solidFill>
                <a:latin typeface="+mj-ea"/>
                <a:ea typeface="+mj-ea"/>
              </a:rPr>
              <a:t>가격이나 식권 부여 여부에 관한 내용을 논하는 것은 삼가하기 바랍니다</a:t>
            </a:r>
            <a:r>
              <a:rPr lang="en-US" altLang="ko-KR" sz="1200" kern="0" spc="-4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 그동안 일부 병원과 제약사에서는 점심을 제공하기도 했으나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다른 실습장의 경우 점심을 제공하지 않는다 하여 이것이 문제되지 않음을 숙지하기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9390" indent="-19939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6.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실습장에서는 이화여대 약학대학 학생들에 대한 전반적인 이미지를 높이기 위해 한 개인이 아니라 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약학대학을 대표하는 자세로 실습에 임하기 바랍니다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196850" indent="-19685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7. </a:t>
            </a:r>
            <a:r>
              <a:rPr lang="ko-KR" altLang="en-US" sz="1200" kern="0" spc="-20" dirty="0">
                <a:solidFill>
                  <a:srgbClr val="0000FF"/>
                </a:solidFill>
                <a:latin typeface="+mj-ea"/>
                <a:ea typeface="+mj-ea"/>
              </a:rPr>
              <a:t>업무수행 과정에서 취득하거나 인지한 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기업비밀을 포함한 개인정보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의료정보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재무정보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>
                <a:solidFill>
                  <a:srgbClr val="000000"/>
                </a:solidFill>
                <a:latin typeface="+mj-ea"/>
                <a:ea typeface="+mj-ea"/>
              </a:rPr>
              <a:t>경영정보</a:t>
            </a:r>
            <a:r>
              <a:rPr lang="en-US" altLang="ko-KR" sz="1200" kern="0" spc="-2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-20" dirty="0" err="1">
                <a:solidFill>
                  <a:srgbClr val="000000"/>
                </a:solidFill>
                <a:latin typeface="+mj-ea"/>
                <a:ea typeface="+mj-ea"/>
              </a:rPr>
              <a:t>영업정보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기술정보 등 </a:t>
            </a:r>
            <a:r>
              <a:rPr lang="ko-KR" altLang="en-US" sz="1200" kern="0" dirty="0" err="1">
                <a:solidFill>
                  <a:srgbClr val="000000"/>
                </a:solidFill>
                <a:latin typeface="+mj-ea"/>
                <a:ea typeface="+mj-ea"/>
              </a:rPr>
              <a:t>제반정보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는 무단 복제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훼손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분실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변조해서는 안되며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실습 중이나 종료 후에도 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제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3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자에게 제공 및 공개를 엄격히 금지합니다</a:t>
            </a:r>
            <a:r>
              <a:rPr lang="en-US" altLang="ko-KR" sz="1200" kern="0" dirty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196850" indent="-19685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8. </a:t>
            </a:r>
            <a:r>
              <a:rPr lang="ko-KR" altLang="en-US" sz="1200" kern="0" spc="-10" dirty="0" err="1">
                <a:solidFill>
                  <a:srgbClr val="000000"/>
                </a:solidFill>
                <a:latin typeface="+mj-ea"/>
                <a:ea typeface="+mj-ea"/>
              </a:rPr>
              <a:t>실무실습</a:t>
            </a:r>
            <a:r>
              <a:rPr lang="ko-KR" altLang="en-US" sz="1200" kern="0" spc="-10" dirty="0">
                <a:solidFill>
                  <a:srgbClr val="000000"/>
                </a:solidFill>
                <a:latin typeface="+mj-ea"/>
                <a:ea typeface="+mj-ea"/>
              </a:rPr>
              <a:t> 관련된 제반 애로사항은 부모님을 통하지 않고 </a:t>
            </a:r>
            <a:r>
              <a:rPr lang="ko-KR" altLang="en-US" sz="1200" kern="0" spc="-10" dirty="0">
                <a:solidFill>
                  <a:srgbClr val="0000FF"/>
                </a:solidFill>
                <a:latin typeface="+mj-ea"/>
                <a:ea typeface="+mj-ea"/>
              </a:rPr>
              <a:t>본인이 직접 </a:t>
            </a:r>
            <a:r>
              <a:rPr lang="ko-KR" altLang="en-US" sz="1200" kern="0" spc="-10" dirty="0" smtClean="0">
                <a:solidFill>
                  <a:srgbClr val="0000FF"/>
                </a:solidFill>
                <a:latin typeface="+mj-ea"/>
                <a:ea typeface="+mj-ea"/>
              </a:rPr>
              <a:t>행정실이나 </a:t>
            </a:r>
            <a:r>
              <a:rPr lang="ko-KR" altLang="en-US" sz="1200" kern="0" spc="-10" dirty="0">
                <a:solidFill>
                  <a:srgbClr val="0000FF"/>
                </a:solidFill>
                <a:latin typeface="+mj-ea"/>
                <a:ea typeface="+mj-ea"/>
              </a:rPr>
              <a:t>각 </a:t>
            </a:r>
            <a:r>
              <a:rPr lang="ko-KR" altLang="en-US" sz="1200" kern="0" spc="-10" dirty="0" err="1">
                <a:solidFill>
                  <a:srgbClr val="0000FF"/>
                </a:solidFill>
                <a:latin typeface="+mj-ea"/>
                <a:ea typeface="+mj-ea"/>
              </a:rPr>
              <a:t>실무실습</a:t>
            </a:r>
            <a:r>
              <a:rPr lang="ko-KR" altLang="en-US" sz="1200" kern="0" dirty="0">
                <a:solidFill>
                  <a:srgbClr val="0000FF"/>
                </a:solidFill>
                <a:latin typeface="+mj-ea"/>
                <a:ea typeface="+mj-ea"/>
              </a:rPr>
              <a:t> 담</a:t>
            </a:r>
            <a:r>
              <a:rPr lang="ko-KR" altLang="en-US" sz="1200" kern="0" spc="10" dirty="0">
                <a:solidFill>
                  <a:srgbClr val="0000FF"/>
                </a:solidFill>
                <a:latin typeface="+mj-ea"/>
                <a:ea typeface="+mj-ea"/>
              </a:rPr>
              <a:t>당 교수에게 연락</a:t>
            </a:r>
            <a:r>
              <a:rPr lang="ko-KR" altLang="en-US" sz="1200" kern="0" spc="10" dirty="0">
                <a:solidFill>
                  <a:srgbClr val="000000"/>
                </a:solidFill>
                <a:latin typeface="+mj-ea"/>
                <a:ea typeface="+mj-ea"/>
              </a:rPr>
              <a:t>하기 바랍니다</a:t>
            </a:r>
            <a:r>
              <a:rPr lang="en-US" altLang="ko-KR" sz="1200" kern="0" spc="1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endParaRPr lang="en-US" altLang="ko-KR" sz="1200" kern="0" spc="1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196850" indent="-196850" algn="just" latinLnBrk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1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  [</a:t>
            </a:r>
            <a:r>
              <a:rPr lang="ko-KR" altLang="en-US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연구 심화실무실습 총괄 </a:t>
            </a:r>
            <a:r>
              <a:rPr lang="en-US" altLang="ko-KR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200" kern="0" spc="10" dirty="0" err="1" smtClean="0">
                <a:solidFill>
                  <a:srgbClr val="000000"/>
                </a:solidFill>
                <a:latin typeface="+mj-ea"/>
                <a:ea typeface="+mj-ea"/>
              </a:rPr>
              <a:t>황은숙</a:t>
            </a:r>
            <a:r>
              <a:rPr lang="ko-KR" altLang="en-US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 교수</a:t>
            </a:r>
            <a:r>
              <a:rPr lang="en-US" altLang="ko-KR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병원 심화실무실습 </a:t>
            </a:r>
            <a:r>
              <a:rPr lang="ko-KR" altLang="en-US" sz="1200" kern="0" spc="10" dirty="0">
                <a:solidFill>
                  <a:srgbClr val="000000"/>
                </a:solidFill>
                <a:latin typeface="+mj-ea"/>
                <a:ea typeface="+mj-ea"/>
              </a:rPr>
              <a:t>총괄</a:t>
            </a:r>
            <a:r>
              <a:rPr lang="en-US" altLang="ko-KR" sz="1200" kern="0" spc="1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200" kern="0" spc="10" dirty="0">
                <a:solidFill>
                  <a:srgbClr val="000000"/>
                </a:solidFill>
                <a:latin typeface="+mj-ea"/>
                <a:ea typeface="+mj-ea"/>
              </a:rPr>
              <a:t>이정연 교수</a:t>
            </a:r>
            <a:r>
              <a:rPr lang="en-US" altLang="ko-KR" sz="1200" kern="0" spc="1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spc="10" dirty="0">
                <a:solidFill>
                  <a:srgbClr val="000000"/>
                </a:solidFill>
                <a:latin typeface="+mj-ea"/>
                <a:ea typeface="+mj-ea"/>
              </a:rPr>
              <a:t>제약 </a:t>
            </a:r>
            <a:r>
              <a:rPr lang="ko-KR" altLang="en-US" sz="1200" kern="0" spc="10" dirty="0" smtClean="0">
                <a:solidFill>
                  <a:srgbClr val="000000"/>
                </a:solidFill>
                <a:latin typeface="+mj-ea"/>
                <a:ea typeface="+mj-ea"/>
              </a:rPr>
              <a:t>심화실무실습 </a:t>
            </a:r>
            <a:r>
              <a:rPr lang="ko-KR" altLang="en-US" sz="1200" kern="0" spc="10" dirty="0">
                <a:solidFill>
                  <a:srgbClr val="000000"/>
                </a:solidFill>
                <a:latin typeface="+mj-ea"/>
                <a:ea typeface="+mj-ea"/>
              </a:rPr>
              <a:t>총괄</a:t>
            </a:r>
            <a:r>
              <a:rPr lang="en-US" altLang="ko-KR" sz="1200" kern="0" spc="1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200" kern="0" spc="10" dirty="0" err="1" smtClean="0">
                <a:solidFill>
                  <a:srgbClr val="000000"/>
                </a:solidFill>
                <a:latin typeface="+mj-ea"/>
                <a:ea typeface="+mj-ea"/>
              </a:rPr>
              <a:t>배승진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교수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73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2276996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6. Q&amp;A</a:t>
            </a:r>
            <a:endParaRPr lang="ko-KR" altLang="en-US" sz="6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7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1844824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실무실습이란</a:t>
            </a:r>
            <a:r>
              <a:rPr lang="en-US" altLang="ko-KR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99970" y="3573016"/>
            <a:ext cx="7641462" cy="1177352"/>
            <a:chOff x="464960" y="1866812"/>
            <a:chExt cx="1855875" cy="1177352"/>
          </a:xfrm>
          <a:scene3d>
            <a:camera prst="orthographicFront"/>
            <a:lightRig rig="threePt" dir="t"/>
          </a:scene3d>
        </p:grpSpPr>
        <p:sp>
          <p:nvSpPr>
            <p:cNvPr id="8" name="순서도: 처리 7"/>
            <p:cNvSpPr/>
            <p:nvPr/>
          </p:nvSpPr>
          <p:spPr>
            <a:xfrm>
              <a:off x="464960" y="1866812"/>
              <a:ext cx="1855875" cy="1159922"/>
            </a:xfrm>
            <a:prstGeom prst="flowChartProcess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86754D">
                  <a:hueOff val="0"/>
                  <a:satOff val="0"/>
                  <a:lumOff val="0"/>
                  <a:alpha val="50000"/>
                </a:srgbClr>
              </a:solidFill>
              <a:prstDash val="solid"/>
              <a:miter lim="800000"/>
            </a:ln>
            <a:effectLst/>
            <a:sp3d extrusionH="203200" prstMaterial="matte">
              <a:extrusionClr>
                <a:srgbClr val="338566"/>
              </a:extrusion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순서도: 처리 4"/>
            <p:cNvSpPr txBox="1"/>
            <p:nvPr/>
          </p:nvSpPr>
          <p:spPr>
            <a:xfrm>
              <a:off x="510066" y="1884242"/>
              <a:ext cx="1768432" cy="1159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150000"/>
                </a:lnSpc>
                <a:spcAft>
                  <a:spcPct val="35000"/>
                </a:spcAft>
              </a:pP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이론적으로 배운 전공 지식을 바탕으로 약국 실무에 참여해 임상을 </a:t>
              </a: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나눔고딕"/>
                <a:ea typeface="나눔고딕"/>
              </a:endParaRPr>
            </a:p>
            <a:p>
              <a:pPr lvl="0" algn="ctr" defTabSz="800100" latinLnBrk="1">
                <a:lnSpc>
                  <a:spcPct val="150000"/>
                </a:lnSpc>
                <a:spcAft>
                  <a:spcPct val="35000"/>
                </a:spcAft>
              </a:pP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경험하고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실제 약사 업무에 대해 익히는 과정</a:t>
              </a:r>
              <a:endParaRPr lang="ko-KR" altLang="en-US" sz="1800" b="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나눔고딕"/>
                <a:ea typeface="나눔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5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유형별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51827"/>
              </p:ext>
            </p:extLst>
          </p:nvPr>
        </p:nvGraphicFramePr>
        <p:xfrm>
          <a:off x="470502" y="1484785"/>
          <a:ext cx="8964996" cy="5040561"/>
        </p:xfrm>
        <a:graphic>
          <a:graphicData uri="http://schemas.openxmlformats.org/drawingml/2006/table">
            <a:tbl>
              <a:tblPr firstRow="1" firstCol="1" bandRow="1"/>
              <a:tblGrid>
                <a:gridCol w="6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2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173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유형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526" marR="9526" marT="9523" marB="952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600" kern="1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교과목명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이수시간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1400</a:t>
                      </a:r>
                      <a:r>
                        <a:rPr lang="ko-KR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이수시기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이수방법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학점</a:t>
                      </a:r>
                      <a:r>
                        <a:rPr lang="en-US" altLang="ko-KR" sz="16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sz="16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ko-KR" sz="12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총</a:t>
                      </a: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30</a:t>
                      </a:r>
                      <a:r>
                        <a:rPr lang="ko-KR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학점내외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00">
                <a:tc rowSpan="8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필수</a:t>
                      </a:r>
                      <a:endParaRPr lang="en-US" altLang="ko-KR" sz="1600" b="1" kern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</a:t>
                      </a:r>
                      <a:endParaRPr lang="en-US" altLang="ko-KR" sz="1600" b="1" kern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실습</a:t>
                      </a:r>
                      <a:endParaRPr lang="en-US" altLang="ko-KR" sz="1600" b="1" kern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기초약무</a:t>
                      </a:r>
                      <a:endParaRPr lang="ko-KR" altLang="ko-KR" sz="14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실습</a:t>
                      </a:r>
                      <a:endParaRPr lang="ko-KR" altLang="ko-KR" sz="14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약학실습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VI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60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 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(48)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</a:t>
                      </a: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1, 2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학기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학기중 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실습과목 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1.5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713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9526" marR="9526" marT="9523" marB="952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형 </a:t>
                      </a: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강의</a:t>
                      </a:r>
                      <a:endParaRPr lang="ko-KR" altLang="ko-KR" sz="14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제약및의약품행정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endParaRPr lang="en-US" altLang="ko-KR" sz="14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(</a:t>
                      </a:r>
                      <a:r>
                        <a:rPr lang="ko-KR" altLang="en-US" sz="10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제약</a:t>
                      </a: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, </a:t>
                      </a:r>
                      <a:r>
                        <a:rPr lang="ko-KR" altLang="en-US" sz="10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보건 행정 부트캠프</a:t>
                      </a:r>
                      <a:r>
                        <a:rPr lang="en-US" altLang="ko-KR" sz="10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)</a:t>
                      </a:r>
                      <a:endParaRPr lang="ko-KR" sz="10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40</a:t>
                      </a: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(1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 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1, 2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학기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400" b="1" kern="0" dirty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실무분야 전문가 단기강의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0.5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40</a:t>
                      </a: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0.5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23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9526" marR="9526" marT="9523" marB="952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(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조기이수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ko-KR" sz="14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지역약국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200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 여름방학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50~60</a:t>
                      </a: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명 </a:t>
                      </a:r>
                      <a:r>
                        <a:rPr lang="ko-KR" altLang="en-US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선이수</a:t>
                      </a:r>
                      <a:endParaRPr lang="en-US" altLang="ko-KR" sz="14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병원 </a:t>
                      </a:r>
                      <a:r>
                        <a:rPr lang="ko-KR" altLang="en-US" sz="14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r>
                        <a:rPr lang="en-US" altLang="ko-KR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Ⅰ, Ⅱ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400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(10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ko-KR" sz="14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en-US" altLang="ko-KR" sz="1200" b="1" kern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14~20</a:t>
                      </a: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명 </a:t>
                      </a:r>
                      <a:r>
                        <a:rPr lang="ko-KR" altLang="en-US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선이수</a:t>
                      </a: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endParaRPr lang="en-US" altLang="ko-KR" sz="14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8</a:t>
                      </a:r>
                      <a:endParaRPr lang="ko-KR" altLang="en-US" sz="14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75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9526" marR="9526" marT="9523" marB="952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실무실습</a:t>
                      </a:r>
                      <a:endParaRPr lang="en-US" altLang="ko-KR" sz="14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(</a:t>
                      </a: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정규이수</a:t>
                      </a: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지역약국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endParaRPr lang="ko-KR" alt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200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 겨울방학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~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6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 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학기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3</a:t>
                      </a:r>
                      <a:r>
                        <a:rPr lang="ko-KR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개 교과목 전체이수 </a:t>
                      </a:r>
                      <a:r>
                        <a:rPr lang="en-US" altLang="ko-KR" sz="12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(</a:t>
                      </a: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조기이수실무실습 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수강 교과목 제외</a:t>
                      </a:r>
                      <a:r>
                        <a:rPr lang="en-US" altLang="ko-KR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)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병원 </a:t>
                      </a:r>
                      <a:r>
                        <a:rPr lang="ko-KR" altLang="en-US" sz="14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r>
                        <a:rPr lang="en-US" altLang="ko-KR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Ⅰ, Ⅱ</a:t>
                      </a:r>
                      <a:endParaRPr lang="ko-KR" alt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400</a:t>
                      </a: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(10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7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제약및의약품행정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ko-KR" altLang="en-US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제약사 실습</a:t>
                      </a: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en-US" altLang="ko-KR" sz="10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80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(2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1.5</a:t>
                      </a:r>
                      <a:r>
                        <a:rPr lang="ko-KR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6984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심화</a:t>
                      </a:r>
                      <a:endParaRPr lang="en-US" altLang="ko-KR" sz="1600" b="1" kern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kern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실무실습</a:t>
                      </a:r>
                      <a:endParaRPr lang="en-US" altLang="ko-KR" sz="1600" b="1" kern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526" marR="9526" marT="9523" marB="9523"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</a:endParaRPr>
                    </a:p>
                  </a:txBody>
                  <a:tcPr marL="9526" marR="9526" marT="9523" marB="952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o-KR" altLang="en-US" sz="1400" b="1" kern="0" dirty="0" err="1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심화실습및연구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Ⅰ, Ⅱ, Ⅲ</a:t>
                      </a:r>
                      <a:endParaRPr lang="ko-KR" altLang="ko-KR" sz="1400" b="1" kern="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ko-KR" altLang="en-US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제약</a:t>
                      </a: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, </a:t>
                      </a:r>
                      <a:r>
                        <a:rPr lang="ko-KR" altLang="en-US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병원</a:t>
                      </a: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,</a:t>
                      </a:r>
                      <a:r>
                        <a:rPr lang="en-US" altLang="ko-KR" sz="1000" b="1" kern="10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Times New Roman"/>
                        </a:rPr>
                        <a:t> </a:t>
                      </a:r>
                      <a:r>
                        <a:rPr lang="ko-KR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연구</a:t>
                      </a:r>
                      <a:r>
                        <a:rPr lang="en-US" altLang="ko-KR" sz="10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ko-KR" sz="1000" b="1" kern="10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28575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600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1" kern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(15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주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9526" marR="9526" marT="9523" marB="9523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6</a:t>
                      </a:r>
                      <a:r>
                        <a:rPr lang="ko-KR" alt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학년</a:t>
                      </a:r>
                      <a:r>
                        <a:rPr lang="en-US" altLang="ko-KR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2</a:t>
                      </a:r>
                      <a:r>
                        <a:rPr lang="ko-KR" alt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학기</a:t>
                      </a:r>
                      <a:endParaRPr lang="en-US" altLang="ko-KR" sz="1400" b="1" kern="0" baseline="0" dirty="0" smtClean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개</a:t>
                      </a: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alt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교과목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ko-KR" sz="1400" b="1" kern="0" dirty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선택이수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12</a:t>
                      </a:r>
                      <a:r>
                        <a:rPr lang="ko-KR" sz="1400" b="1" kern="0" dirty="0" smtClean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 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다이어그램 24"/>
          <p:cNvGraphicFramePr/>
          <p:nvPr>
            <p:extLst>
              <p:ext uri="{D42A27DB-BD31-4B8C-83A1-F6EECF244321}">
                <p14:modId xmlns:p14="http://schemas.microsoft.com/office/powerpoint/2010/main" val="2781533005"/>
              </p:ext>
            </p:extLst>
          </p:nvPr>
        </p:nvGraphicFramePr>
        <p:xfrm>
          <a:off x="272480" y="1133370"/>
          <a:ext cx="94330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72480" y="4759648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이대 목동 병원 등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국내 약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병원에서 진행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여름 조기 실습 가능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8664" y="4759648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대학약국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약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 국내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지역약국에서 진행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여름 조기 실습 가능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3092" y="4759648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부광약품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 국내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제약사에서 진행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공장 실습 필수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(2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22894" y="4759648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국립암센터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국내 약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병원에서 진행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인원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 내외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696" y="4759648"/>
            <a:ext cx="151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국내외 제약사에서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제약사 별 개인 지원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인원 제한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600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11498" y="4759648"/>
            <a:ext cx="15121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교내 및 해외 대학 실험실에서 진행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선지원 가능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(5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 겨울방학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中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병원과 제약을 제외한 인원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600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(15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61196" y="3196116"/>
            <a:ext cx="18534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 中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택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8342" y="3204350"/>
            <a:ext cx="18534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약국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모두 이수</a:t>
            </a:r>
            <a:endParaRPr lang="en-US" altLang="ko-KR" sz="10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1772" y="6418203"/>
            <a:ext cx="44817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해외 심화실무실습은 별도 모집 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학년 겨울 방학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5" name="제목 18"/>
          <p:cNvSpPr txBox="1">
            <a:spLocks/>
          </p:cNvSpPr>
          <p:nvPr/>
        </p:nvSpPr>
        <p:spPr bwMode="auto">
          <a:xfrm>
            <a:off x="0" y="549275"/>
            <a:ext cx="9906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panose="020B0503020000020004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 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외부기관</a:t>
            </a:r>
            <a:r>
              <a:rPr kumimoji="0"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0"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endParaRPr kumimoji="0"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0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857875"/>
            <a:ext cx="1865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부제목 2"/>
          <p:cNvSpPr txBox="1">
            <a:spLocks/>
          </p:cNvSpPr>
          <p:nvPr/>
        </p:nvSpPr>
        <p:spPr bwMode="auto">
          <a:xfrm>
            <a:off x="982663" y="2554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76" name="부제목 2"/>
          <p:cNvSpPr txBox="1">
            <a:spLocks/>
          </p:cNvSpPr>
          <p:nvPr/>
        </p:nvSpPr>
        <p:spPr bwMode="auto">
          <a:xfrm>
            <a:off x="982663" y="3189288"/>
            <a:ext cx="404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077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6215063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044998" y="1844824"/>
            <a:ext cx="5816004" cy="2304008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 </a:t>
            </a:r>
            <a:r>
              <a:rPr lang="ko-KR" altLang="en-US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실무실습</a:t>
            </a:r>
            <a:endParaRPr lang="ko-KR" alt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99970" y="3573016"/>
            <a:ext cx="7641462" cy="1177352"/>
            <a:chOff x="464960" y="1866812"/>
            <a:chExt cx="1855875" cy="1177352"/>
          </a:xfrm>
          <a:scene3d>
            <a:camera prst="orthographicFront"/>
            <a:lightRig rig="threePt" dir="t"/>
          </a:scene3d>
        </p:grpSpPr>
        <p:sp>
          <p:nvSpPr>
            <p:cNvPr id="8" name="순서도: 처리 7"/>
            <p:cNvSpPr/>
            <p:nvPr/>
          </p:nvSpPr>
          <p:spPr>
            <a:xfrm>
              <a:off x="464960" y="1866812"/>
              <a:ext cx="1855875" cy="1159922"/>
            </a:xfrm>
            <a:prstGeom prst="flowChartProcess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86754D">
                  <a:hueOff val="0"/>
                  <a:satOff val="0"/>
                  <a:lumOff val="0"/>
                  <a:alpha val="50000"/>
                </a:srgbClr>
              </a:solidFill>
              <a:prstDash val="solid"/>
              <a:miter lim="800000"/>
            </a:ln>
            <a:effectLst/>
            <a:sp3d extrusionH="203200" prstMaterial="matte">
              <a:extrusionClr>
                <a:srgbClr val="338566"/>
              </a:extrusion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순서도: 처리 4"/>
            <p:cNvSpPr txBox="1"/>
            <p:nvPr/>
          </p:nvSpPr>
          <p:spPr>
            <a:xfrm>
              <a:off x="510066" y="1884242"/>
              <a:ext cx="1768432" cy="1159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150000"/>
                </a:lnSpc>
                <a:spcAft>
                  <a:spcPct val="35000"/>
                </a:spcAft>
              </a:pPr>
              <a:r>
                <a:rPr lang="en-US" altLang="ko-K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6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학년 </a:t>
              </a:r>
              <a:r>
                <a:rPr lang="en-US" altLang="ko-K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1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학기 과목으로</a:t>
              </a:r>
              <a:r>
                <a:rPr lang="en-US" altLang="ko-K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,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나눔고딕"/>
                  <a:ea typeface="나눔고딕"/>
                </a:rPr>
                <a:t>학생들이 다양한 실습사이트를 돌며 자신의 적성을 찾을 수 있도록 기회를 제공하는 과정 </a:t>
              </a:r>
              <a:endParaRPr kumimoji="1" lang="ko-KR" altLang="en-US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 프로세스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:p14="http://schemas.microsoft.com/office/powerpoint/2010/main" val="2278078258"/>
              </p:ext>
            </p:extLst>
          </p:nvPr>
        </p:nvGraphicFramePr>
        <p:xfrm>
          <a:off x="479878" y="1628800"/>
          <a:ext cx="3096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5" name="직선 연결선 24"/>
          <p:cNvCxnSpPr/>
          <p:nvPr/>
        </p:nvCxnSpPr>
        <p:spPr>
          <a:xfrm>
            <a:off x="1127950" y="2996952"/>
            <a:ext cx="842493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30978" y="1608087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원활한 실습 진행을 위해 지역 약국과 병원은 일부 실습을 조기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 여름 방학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 진행 함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 실습은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약학실습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수강한 학생에 한해서 지원 가능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0978" y="2311376"/>
            <a:ext cx="5832648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 여름방학 기간에 약국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(10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실습을 진행함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성적은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학기 실무실습교과목에 반영됨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13440" y="2708920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완료</a:t>
            </a:r>
            <a:endParaRPr lang="en-US" altLang="ko-KR" sz="10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0978" y="3051708"/>
            <a:ext cx="5832648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사이트 확보가 완료되면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시스템을 통해 사이트 정보 공개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약국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 사이트 중 확보가 지연되는 사이트는 추가로 공개될 수 있음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0978" y="3763162"/>
            <a:ext cx="5832648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신청 일정 및 신청 방법은 약대 홈페이지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실무실습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게시판을 통해 공지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배정 결과는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시스템에서 조회 가능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0978" y="5208845"/>
            <a:ext cx="5832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~ 1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사이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 및 보건 행정 관련 특강 및 시험 실시 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제약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실무실습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교과목에 성적 반영됨으로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 전체 필수 출석 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59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200472" y="1762704"/>
            <a:ext cx="9361040" cy="423071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62626" y="2187612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6642" y="2042264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사이트 배정은 시스템에서 자동으로 이루어 집니다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학생들의 지망을 바탕으로 배정되지만 </a:t>
            </a:r>
            <a:endParaRPr lang="en-US" altLang="ko-KR" sz="1400" b="1" dirty="0" smtClean="0">
              <a:latin typeface="+mn-lt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사이트 당 인원이 제한되어 있으므로 </a:t>
            </a:r>
            <a:r>
              <a:rPr lang="ko-KR" altLang="en-US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본인의 지망과 다른 사이트에 배정될 수 있습니다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462626" y="2946403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6642" y="2785374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배정이 완료되면 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1:1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교환을 제외하고 </a:t>
            </a:r>
            <a:r>
              <a:rPr lang="ko-KR" altLang="en-US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사이트를 변경할 수 없습니다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사이트가 동시에 </a:t>
            </a:r>
            <a:r>
              <a:rPr lang="ko-KR" altLang="en-US" sz="1400" b="1" dirty="0" err="1" smtClean="0">
                <a:latin typeface="+mn-lt"/>
                <a:ea typeface="나눔고딕" panose="020D0604000000000000" pitchFamily="50" charset="-127"/>
              </a:rPr>
              <a:t>오픈되지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 않을 경우 먼저 배정 받은 사람은 후에 배정 받은 사람과 교환할 수 없습니다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1" name="타원 10"/>
          <p:cNvSpPr/>
          <p:nvPr/>
        </p:nvSpPr>
        <p:spPr>
          <a:xfrm>
            <a:off x="462626" y="373404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6642" y="3573016"/>
            <a:ext cx="895487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제약 실습은 공장에서 실시합니다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지방에 위치한 공장에서 실습하는 경우 </a:t>
            </a:r>
            <a:r>
              <a:rPr lang="ko-KR" altLang="en-US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제약사는 숙소</a:t>
            </a:r>
            <a:r>
              <a:rPr lang="en-US" altLang="ko-KR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교통 등 편의를 제공하지 </a:t>
            </a:r>
            <a:endParaRPr lang="en-US" altLang="ko-KR" sz="1400" b="1" dirty="0" smtClean="0">
              <a:solidFill>
                <a:srgbClr val="0000FF"/>
              </a:solidFill>
              <a:latin typeface="+mn-lt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않습니다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+mn-lt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신청 전에 실습장의 위치를 반드시 확인합니다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528" y="1268760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latin typeface="+mn-lt"/>
                <a:ea typeface="나눔고딕" panose="020D0604000000000000" pitchFamily="50" charset="-127"/>
              </a:rPr>
              <a:t>신청 및 배정</a:t>
            </a:r>
            <a:endParaRPr lang="en-US" altLang="ko-KR" b="1" dirty="0" smtClean="0">
              <a:latin typeface="+mn-lt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62626" y="487921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06642" y="4717534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병원 실습의 경우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, </a:t>
            </a:r>
            <a:r>
              <a:rPr lang="ko-KR" altLang="en-US" sz="1400" b="1" dirty="0" smtClean="0">
                <a:latin typeface="+mn-lt"/>
                <a:ea typeface="나눔고딕" panose="020D0604000000000000" pitchFamily="50" charset="-127"/>
              </a:rPr>
              <a:t>예방 접종이 완료되지 않은 학생의 경우 병원 배정에 영향을 미칠 수 있습니다</a:t>
            </a:r>
            <a:r>
              <a:rPr lang="en-US" altLang="ko-KR" sz="1400" b="1" dirty="0" smtClean="0">
                <a:latin typeface="+mn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6" name="타원 25"/>
          <p:cNvSpPr/>
          <p:nvPr/>
        </p:nvSpPr>
        <p:spPr>
          <a:xfrm>
            <a:off x="468252" y="526539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62626" y="448167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6642" y="4339226"/>
            <a:ext cx="8882862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ea typeface="나눔고딕" panose="020D0604000000000000" pitchFamily="50" charset="-127"/>
              </a:rPr>
              <a:t>병원</a:t>
            </a:r>
            <a:r>
              <a:rPr lang="en-US" altLang="ko-KR" sz="1400" b="1" dirty="0"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ea typeface="나눔고딕" panose="020D0604000000000000" pitchFamily="50" charset="-127"/>
              </a:rPr>
              <a:t>약국</a:t>
            </a:r>
            <a:r>
              <a:rPr lang="en-US" altLang="ko-KR" sz="1400" b="1" dirty="0"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ea typeface="나눔고딕" panose="020D0604000000000000" pitchFamily="50" charset="-127"/>
              </a:rPr>
              <a:t>제약공장 모두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위치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출퇴근 가능여부에 </a:t>
            </a:r>
            <a:r>
              <a:rPr lang="ko-KR" altLang="en-US" sz="1400" b="1" dirty="0">
                <a:solidFill>
                  <a:srgbClr val="0000FF"/>
                </a:solidFill>
                <a:ea typeface="나눔고딕" panose="020D0604000000000000" pitchFamily="50" charset="-127"/>
              </a:rPr>
              <a:t>따른 불만 사항은 사이트 변경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사유가 </a:t>
            </a:r>
            <a:r>
              <a:rPr lang="ko-KR" altLang="en-US" sz="1400" b="1" dirty="0">
                <a:solidFill>
                  <a:srgbClr val="0000FF"/>
                </a:solidFill>
                <a:ea typeface="나눔고딕" panose="020D0604000000000000" pitchFamily="50" charset="-127"/>
              </a:rPr>
              <a:t>되지 않습니다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.</a:t>
            </a:r>
            <a:endParaRPr lang="en-US" altLang="ko-KR" sz="1400" b="1" dirty="0" smtClean="0">
              <a:solidFill>
                <a:srgbClr val="0000FF"/>
              </a:solidFill>
              <a:latin typeface="+mn-lt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68" y="5148832"/>
            <a:ext cx="9145016" cy="3770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배정 결과는 </a:t>
            </a:r>
            <a:r>
              <a:rPr lang="ko-KR" altLang="en-US" sz="1400" b="1" noProof="0" dirty="0" err="1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유레카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시스템에서 조회 가능합니다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200472" y="1762705"/>
            <a:ext cx="9361040" cy="274977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 유의사항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62626" y="3843796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42" y="3698448"/>
            <a:ext cx="859483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실습 준비 기간 및 실습 기간 동안 공지사항은 이화 메일로 전달됩니다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이화 메일을 꼭 확인하세요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메일 변경을 원하는 학생은 직접 행정실을 방문해주세요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. /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외부 메일과의 연계 방법은 기타 유의사항을 참고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62626" y="1956059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20" y="1825588"/>
            <a:ext cx="914501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제약사의 경우 </a:t>
            </a:r>
            <a:r>
              <a:rPr lang="ko-KR" altLang="en-US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공장이 지방에 있어 출퇴근이 어렵다면 실습 전에 숙소를 구해주세요</a:t>
            </a:r>
            <a:r>
              <a:rPr lang="en-US" altLang="ko-KR" sz="1400" b="1" noProof="0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" name="타원 10"/>
          <p:cNvSpPr/>
          <p:nvPr/>
        </p:nvSpPr>
        <p:spPr>
          <a:xfrm>
            <a:off x="462626" y="243708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42" y="2310560"/>
            <a:ext cx="91450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약국 실습의 경우 실습이 시작되기 전에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약국에 먼저 연락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전화 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or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방문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해 인사 드려주세요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나눔고딕" panose="020D0604000000000000" pitchFamily="50" charset="-127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준비사항은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약국의 안내에 따라주세요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나눔고딕" panose="020D0604000000000000" pitchFamily="50" charset="-127"/>
                <a:cs typeface="+mn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376" y="4482837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실습 기간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62626" y="3130771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642" y="3019982"/>
            <a:ext cx="8882862" cy="697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병원 실습의 경우 사이트 별로 제출해야 하는 </a:t>
            </a:r>
            <a:r>
              <a:rPr lang="ko-KR" altLang="en-US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추가 서류가 있으니 확인하시고 기한 내에 제출 바랍니다</a:t>
            </a:r>
            <a:r>
              <a:rPr lang="en-US" altLang="ko-KR" sz="1400" b="1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행정실에서 별도 안내가 있을 예정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544" y="1268760"/>
            <a:ext cx="2304256" cy="458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b="1" dirty="0" smtClean="0">
                <a:solidFill>
                  <a:prstClr val="black"/>
                </a:solidFill>
                <a:latin typeface="맑은 고딕"/>
                <a:ea typeface="나눔고딕" panose="020D0604000000000000" pitchFamily="50" charset="-127"/>
              </a:rPr>
              <a:t>실습 준비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8" name="순서도: 대체 처리 17"/>
          <p:cNvSpPr/>
          <p:nvPr/>
        </p:nvSpPr>
        <p:spPr>
          <a:xfrm>
            <a:off x="200472" y="4941168"/>
            <a:ext cx="9361040" cy="112625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62626" y="510386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642" y="4971328"/>
            <a:ext cx="8882862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실습 중 특이사항이 발생하면 행정실로 연락주세요</a:t>
            </a:r>
            <a:r>
              <a:rPr lang="en-US" altLang="ko-KR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. (02-3277-3046 </a:t>
            </a: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행정실 </a:t>
            </a:r>
            <a:r>
              <a:rPr lang="ko-KR" altLang="en-US" sz="1400" b="1" noProof="0" dirty="0" err="1" smtClean="0">
                <a:solidFill>
                  <a:prstClr val="black"/>
                </a:solidFill>
                <a:ea typeface="나눔고딕" panose="020D0604000000000000" pitchFamily="50" charset="-127"/>
              </a:rPr>
              <a:t>실습담당자</a:t>
            </a:r>
            <a:r>
              <a:rPr lang="en-US" altLang="ko-KR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)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62626" y="5443387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642" y="5304860"/>
            <a:ext cx="888286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실습 사이트 사정에 따라 </a:t>
            </a:r>
            <a:r>
              <a:rPr lang="ko-KR" altLang="en-US" sz="1400" b="1" noProof="0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실습 일정이 변경될 수 있습니다</a:t>
            </a:r>
            <a:r>
              <a:rPr lang="en-US" altLang="ko-KR" sz="1400" b="1" noProof="0" dirty="0" smtClean="0">
                <a:solidFill>
                  <a:srgbClr val="0000FF"/>
                </a:solidFill>
                <a:ea typeface="나눔고딕" panose="020D0604000000000000" pitchFamily="50" charset="-127"/>
              </a:rPr>
              <a:t>. </a:t>
            </a: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실습 일정이 비는 기간 중에도 연락이 되지 않는 상황은 가급적 지양해주시기 바랍니다</a:t>
            </a:r>
            <a:r>
              <a:rPr lang="en-US" altLang="ko-KR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. </a:t>
            </a: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또한 학기 중에는 실습 일정을 최우선으로 고려해주세요</a:t>
            </a:r>
            <a:r>
              <a:rPr lang="en-US" altLang="ko-KR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.</a:t>
            </a:r>
            <a:r>
              <a:rPr lang="ko-KR" altLang="en-US" sz="1400" b="1" noProof="0" dirty="0" smtClean="0"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3064</Words>
  <Application>Microsoft Office PowerPoint</Application>
  <PresentationFormat>A4 용지(210x297mm)</PresentationFormat>
  <Paragraphs>537</Paragraphs>
  <Slides>28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나눔스퀘어</vt:lpstr>
      <vt:lpstr>나눔스퀘어 Bold</vt:lpstr>
      <vt:lpstr>나눔고딕 ExtraBold</vt:lpstr>
      <vt:lpstr>Times New Roman</vt:lpstr>
      <vt:lpstr>나눔고딕</vt:lpstr>
      <vt:lpstr>굴림</vt:lpstr>
      <vt:lpstr>이화체</vt:lpstr>
      <vt:lpstr>맑은 고딕</vt:lpstr>
      <vt:lpstr>나눔스퀘어라운드 Bold</vt:lpstr>
      <vt:lpstr>Arial</vt:lpstr>
      <vt:lpstr>Wingdings</vt:lpstr>
      <vt:lpstr>Office 테마</vt:lpstr>
      <vt:lpstr>2020학년도  약학대학 실무실습 설명회 </vt:lpstr>
      <vt:lpstr>CATEGORY </vt:lpstr>
      <vt:lpstr>1. 실무실습이란?</vt:lpstr>
      <vt:lpstr>1) 유형별 실무실습</vt:lpstr>
      <vt:lpstr>PowerPoint 프레젠테이션</vt:lpstr>
      <vt:lpstr>2. 필수 실무실습</vt:lpstr>
      <vt:lpstr>1) 지원 프로세스</vt:lpstr>
      <vt:lpstr>2)필수실무실습 유의사항</vt:lpstr>
      <vt:lpstr>2)필수실무실습 유의사항</vt:lpstr>
      <vt:lpstr>PowerPoint 프레젠테이션</vt:lpstr>
      <vt:lpstr>3. 심화 실무실습</vt:lpstr>
      <vt:lpstr>1) 지원 프로세스</vt:lpstr>
      <vt:lpstr>2)심화실무실습 유의사항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2)심화실무실습 유의사항</vt:lpstr>
      <vt:lpstr>2)심화실무실습 유의사항</vt:lpstr>
      <vt:lpstr>2)심화실무실습 유의사항</vt:lpstr>
      <vt:lpstr>4. 평가</vt:lpstr>
      <vt:lpstr>필수 및 심화 실무실습 평가</vt:lpstr>
      <vt:lpstr>5. 기타 유의사항</vt:lpstr>
      <vt:lpstr>PowerPoint 프레젠테이션</vt:lpstr>
      <vt:lpstr>PowerPoint 프레젠테이션</vt:lpstr>
      <vt:lpstr>PowerPoint 프레젠테이션</vt:lpstr>
      <vt:lpstr>6.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tzlee</dc:creator>
  <cp:lastModifiedBy>Windows 사용자</cp:lastModifiedBy>
  <cp:revision>319</cp:revision>
  <cp:lastPrinted>2018-10-29T05:05:46Z</cp:lastPrinted>
  <dcterms:created xsi:type="dcterms:W3CDTF">2014-12-02T16:54:39Z</dcterms:created>
  <dcterms:modified xsi:type="dcterms:W3CDTF">2019-10-07T02:26:55Z</dcterms:modified>
</cp:coreProperties>
</file>